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96" r:id="rId5"/>
  </p:sldMasterIdLst>
  <p:notesMasterIdLst>
    <p:notesMasterId r:id="rId16"/>
  </p:notesMasterIdLst>
  <p:handoutMasterIdLst>
    <p:handoutMasterId r:id="rId17"/>
  </p:handoutMasterIdLst>
  <p:sldIdLst>
    <p:sldId id="259" r:id="rId6"/>
    <p:sldId id="260" r:id="rId7"/>
    <p:sldId id="258" r:id="rId8"/>
    <p:sldId id="480" r:id="rId9"/>
    <p:sldId id="482" r:id="rId10"/>
    <p:sldId id="345" r:id="rId11"/>
    <p:sldId id="285" r:id="rId12"/>
    <p:sldId id="277" r:id="rId13"/>
    <p:sldId id="275" r:id="rId14"/>
    <p:sldId id="282" r:id="rId1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13" autoAdjust="0"/>
    <p:restoredTop sz="95676" autoAdjust="0"/>
  </p:normalViewPr>
  <p:slideViewPr>
    <p:cSldViewPr snapToGrid="0" showGuides="1">
      <p:cViewPr varScale="1">
        <p:scale>
          <a:sx n="217" d="100"/>
          <a:sy n="217" d="100"/>
        </p:scale>
        <p:origin x="208" y="392"/>
      </p:cViewPr>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rts/_rels/chart1.xml.rels><?xml version="1.0" encoding="UTF-8" standalone="yes"?>
<Relationships xmlns="http://schemas.openxmlformats.org/package/2006/relationships"><Relationship Id="rId3" Type="http://schemas.openxmlformats.org/officeDocument/2006/relationships/oleObject" Target="file:////C:\Users\I004818\AppData\Local\Microsoft\Windows\INetCache\Content.Outlook\L54EETXJ\SDC%20EMEA%20Headcount_.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I004818\AppData\Local\Microsoft\Windows\INetCache\Content.Outlook\L54EETXJ\SDC%20EMEA%20Headcount_.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I004818\AppData\Local\Microsoft\Windows\INetCache\Content.Outlook\L54EETXJ\SDC%20EMEA%20Headcount_.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'Bucharest, Timisoara, Cluj'!$C$3</c:f>
              <c:strCache>
                <c:ptCount val="1"/>
                <c:pt idx="0">
                  <c:v>60</c:v>
                </c:pt>
              </c:strCache>
            </c:strRef>
          </c:tx>
          <c:spPr>
            <a:ln w="28575" cap="rnd">
              <a:solidFill>
                <a:schemeClr val="accent4">
                  <a:lumMod val="60000"/>
                  <a:lumOff val="40000"/>
                </a:schemeClr>
              </a:solidFill>
              <a:round/>
            </a:ln>
            <a:effectLst/>
          </c:spPr>
          <c:marker>
            <c:symbol val="none"/>
          </c:marker>
          <c:cat>
            <c:strRef>
              <c:f>'Bucharest, Timisoara, Cluj'!$B$4:$B$28</c:f>
              <c:strCache>
                <c:ptCount val="22"/>
                <c:pt idx="0">
                  <c:v> </c:v>
                </c:pt>
                <c:pt idx="1">
                  <c:v>2012</c:v>
                </c:pt>
                <c:pt idx="5">
                  <c:v>2013</c:v>
                </c:pt>
                <c:pt idx="9">
                  <c:v>2014</c:v>
                </c:pt>
                <c:pt idx="13">
                  <c:v>2015</c:v>
                </c:pt>
                <c:pt idx="17">
                  <c:v>2016</c:v>
                </c:pt>
                <c:pt idx="21">
                  <c:v>2017</c:v>
                </c:pt>
              </c:strCache>
            </c:strRef>
          </c:cat>
          <c:val>
            <c:numRef>
              <c:f>'Bucharest, Timisoara, Cluj'!$C$4:$C$28</c:f>
              <c:numCache>
                <c:formatCode>General</c:formatCode>
                <c:ptCount val="25"/>
                <c:pt idx="0">
                  <c:v>73</c:v>
                </c:pt>
                <c:pt idx="1">
                  <c:v>115</c:v>
                </c:pt>
                <c:pt idx="2">
                  <c:v>122</c:v>
                </c:pt>
                <c:pt idx="3">
                  <c:v>125</c:v>
                </c:pt>
                <c:pt idx="4">
                  <c:v>144</c:v>
                </c:pt>
                <c:pt idx="5">
                  <c:v>146</c:v>
                </c:pt>
                <c:pt idx="6">
                  <c:v>167</c:v>
                </c:pt>
                <c:pt idx="7">
                  <c:v>188</c:v>
                </c:pt>
                <c:pt idx="8">
                  <c:v>237</c:v>
                </c:pt>
                <c:pt idx="9">
                  <c:v>242</c:v>
                </c:pt>
                <c:pt idx="10">
                  <c:v>272</c:v>
                </c:pt>
                <c:pt idx="11">
                  <c:v>295</c:v>
                </c:pt>
                <c:pt idx="12">
                  <c:v>341</c:v>
                </c:pt>
                <c:pt idx="13">
                  <c:v>337</c:v>
                </c:pt>
                <c:pt idx="14">
                  <c:v>335</c:v>
                </c:pt>
                <c:pt idx="15">
                  <c:v>332</c:v>
                </c:pt>
                <c:pt idx="16">
                  <c:v>332</c:v>
                </c:pt>
                <c:pt idx="17">
                  <c:v>326</c:v>
                </c:pt>
                <c:pt idx="18">
                  <c:v>313</c:v>
                </c:pt>
                <c:pt idx="19">
                  <c:v>310</c:v>
                </c:pt>
                <c:pt idx="20">
                  <c:v>367</c:v>
                </c:pt>
                <c:pt idx="21">
                  <c:v>366</c:v>
                </c:pt>
                <c:pt idx="22">
                  <c:v>366</c:v>
                </c:pt>
                <c:pt idx="23">
                  <c:v>375</c:v>
                </c:pt>
                <c:pt idx="24">
                  <c:v>405</c:v>
                </c:pt>
              </c:numCache>
            </c:numRef>
          </c:val>
          <c:smooth val="0"/>
          <c:extLst>
            <c:ext xmlns:c16="http://schemas.microsoft.com/office/drawing/2014/chart" uri="{C3380CC4-5D6E-409C-BE32-E72D297353CC}">
              <c16:uniqueId val="{00000000-AC18-4804-BED2-64D6B5D5207C}"/>
            </c:ext>
          </c:extLst>
        </c:ser>
        <c:dLbls>
          <c:showLegendKey val="0"/>
          <c:showVal val="0"/>
          <c:showCatName val="0"/>
          <c:showSerName val="0"/>
          <c:showPercent val="0"/>
          <c:showBubbleSize val="0"/>
        </c:dLbls>
        <c:smooth val="0"/>
        <c:axId val="478122456"/>
        <c:axId val="478123768"/>
      </c:lineChart>
      <c:catAx>
        <c:axId val="478122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o-RO"/>
          </a:p>
        </c:txPr>
        <c:crossAx val="478123768"/>
        <c:crosses val="autoZero"/>
        <c:auto val="1"/>
        <c:lblAlgn val="ctr"/>
        <c:lblOffset val="100"/>
        <c:noMultiLvlLbl val="0"/>
      </c:catAx>
      <c:valAx>
        <c:axId val="478123768"/>
        <c:scaling>
          <c:orientation val="minMax"/>
          <c:max val="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o-RO"/>
          </a:p>
        </c:txPr>
        <c:crossAx val="478122456"/>
        <c:crosses val="autoZero"/>
        <c:crossBetween val="between"/>
        <c:majorUnit val="100"/>
      </c:valAx>
      <c:spPr>
        <a:noFill/>
        <a:ln>
          <a:noFill/>
        </a:ln>
        <a:effectLst/>
      </c:spPr>
    </c:plotArea>
    <c:plotVisOnly val="1"/>
    <c:dispBlanksAs val="gap"/>
    <c:showDLblsOverMax val="0"/>
  </c:chart>
  <c:spPr>
    <a:solidFill>
      <a:schemeClr val="bg1">
        <a:lumMod val="95000"/>
      </a:schemeClr>
    </a:solidFill>
    <a:ln w="9525" cap="flat" cmpd="sng" algn="ctr">
      <a:solidFill>
        <a:schemeClr val="tx1">
          <a:lumMod val="15000"/>
          <a:lumOff val="85000"/>
        </a:schemeClr>
      </a:solidFill>
      <a:round/>
    </a:ln>
    <a:effectLst/>
  </c:spPr>
  <c:txPr>
    <a:bodyPr/>
    <a:lstStyle/>
    <a:p>
      <a:pPr>
        <a:defRPr/>
      </a:pPr>
      <a:endParaRPr lang="ro-R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4">
                  <a:lumMod val="60000"/>
                  <a:lumOff val="40000"/>
                </a:schemeClr>
              </a:solidFill>
              <a:round/>
            </a:ln>
            <a:effectLst/>
          </c:spPr>
          <c:marker>
            <c:symbol val="none"/>
          </c:marker>
          <c:cat>
            <c:numRef>
              <c:f>Portugal!$B$3:$B$26</c:f>
              <c:numCache>
                <c:formatCode>General</c:formatCode>
                <c:ptCount val="24"/>
                <c:pt idx="0">
                  <c:v>2012</c:v>
                </c:pt>
                <c:pt idx="4">
                  <c:v>2013</c:v>
                </c:pt>
                <c:pt idx="8">
                  <c:v>2014</c:v>
                </c:pt>
                <c:pt idx="12">
                  <c:v>2015</c:v>
                </c:pt>
                <c:pt idx="16">
                  <c:v>2016</c:v>
                </c:pt>
                <c:pt idx="20">
                  <c:v>2017</c:v>
                </c:pt>
              </c:numCache>
            </c:numRef>
          </c:cat>
          <c:val>
            <c:numRef>
              <c:f>Portugal!$C$3:$C$26</c:f>
              <c:numCache>
                <c:formatCode>General</c:formatCode>
                <c:ptCount val="24"/>
                <c:pt idx="0">
                  <c:v>46</c:v>
                </c:pt>
                <c:pt idx="1">
                  <c:v>49</c:v>
                </c:pt>
                <c:pt idx="2">
                  <c:v>59</c:v>
                </c:pt>
                <c:pt idx="3">
                  <c:v>63</c:v>
                </c:pt>
                <c:pt idx="4">
                  <c:v>69</c:v>
                </c:pt>
                <c:pt idx="5">
                  <c:v>87</c:v>
                </c:pt>
                <c:pt idx="6">
                  <c:v>118</c:v>
                </c:pt>
                <c:pt idx="7">
                  <c:v>119</c:v>
                </c:pt>
                <c:pt idx="8">
                  <c:v>146</c:v>
                </c:pt>
                <c:pt idx="9">
                  <c:v>169</c:v>
                </c:pt>
                <c:pt idx="10">
                  <c:v>189</c:v>
                </c:pt>
                <c:pt idx="11">
                  <c:v>207</c:v>
                </c:pt>
                <c:pt idx="12">
                  <c:v>212</c:v>
                </c:pt>
                <c:pt idx="13">
                  <c:v>207</c:v>
                </c:pt>
                <c:pt idx="14">
                  <c:v>207</c:v>
                </c:pt>
                <c:pt idx="15">
                  <c:v>196</c:v>
                </c:pt>
                <c:pt idx="16">
                  <c:v>187</c:v>
                </c:pt>
                <c:pt idx="17">
                  <c:v>190</c:v>
                </c:pt>
                <c:pt idx="18">
                  <c:v>190</c:v>
                </c:pt>
                <c:pt idx="19">
                  <c:v>173</c:v>
                </c:pt>
                <c:pt idx="20">
                  <c:v>176</c:v>
                </c:pt>
                <c:pt idx="21">
                  <c:v>176</c:v>
                </c:pt>
                <c:pt idx="22">
                  <c:v>188</c:v>
                </c:pt>
                <c:pt idx="23">
                  <c:v>220</c:v>
                </c:pt>
              </c:numCache>
            </c:numRef>
          </c:val>
          <c:smooth val="0"/>
          <c:extLst>
            <c:ext xmlns:c16="http://schemas.microsoft.com/office/drawing/2014/chart" uri="{C3380CC4-5D6E-409C-BE32-E72D297353CC}">
              <c16:uniqueId val="{00000000-8345-4545-A0EC-55C20E60D86B}"/>
            </c:ext>
          </c:extLst>
        </c:ser>
        <c:dLbls>
          <c:showLegendKey val="0"/>
          <c:showVal val="0"/>
          <c:showCatName val="0"/>
          <c:showSerName val="0"/>
          <c:showPercent val="0"/>
          <c:showBubbleSize val="0"/>
        </c:dLbls>
        <c:smooth val="0"/>
        <c:axId val="463227480"/>
        <c:axId val="463228464"/>
      </c:lineChart>
      <c:catAx>
        <c:axId val="463227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o-RO"/>
          </a:p>
        </c:txPr>
        <c:crossAx val="463228464"/>
        <c:crosses val="autoZero"/>
        <c:auto val="1"/>
        <c:lblAlgn val="ctr"/>
        <c:lblOffset val="100"/>
        <c:noMultiLvlLbl val="0"/>
      </c:catAx>
      <c:valAx>
        <c:axId val="463228464"/>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o-RO"/>
          </a:p>
        </c:txPr>
        <c:crossAx val="463227480"/>
        <c:crosses val="autoZero"/>
        <c:crossBetween val="between"/>
        <c:majorUnit val="50"/>
      </c:valAx>
      <c:spPr>
        <a:noFill/>
        <a:ln>
          <a:noFill/>
        </a:ln>
        <a:effectLst/>
      </c:spPr>
    </c:plotArea>
    <c:plotVisOnly val="1"/>
    <c:dispBlanksAs val="gap"/>
    <c:showDLblsOverMax val="0"/>
  </c:chart>
  <c:spPr>
    <a:solidFill>
      <a:schemeClr val="bg1">
        <a:lumMod val="95000"/>
      </a:schemeClr>
    </a:solidFill>
    <a:ln w="9525" cap="flat" cmpd="sng" algn="ctr">
      <a:solidFill>
        <a:schemeClr val="tx1">
          <a:lumMod val="15000"/>
          <a:lumOff val="85000"/>
        </a:schemeClr>
      </a:solidFill>
      <a:round/>
    </a:ln>
    <a:effectLst/>
  </c:spPr>
  <c:txPr>
    <a:bodyPr/>
    <a:lstStyle/>
    <a:p>
      <a:pPr>
        <a:defRPr/>
      </a:pPr>
      <a:endParaRPr lang="ro-R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4">
                  <a:lumMod val="40000"/>
                  <a:lumOff val="60000"/>
                </a:schemeClr>
              </a:solidFill>
              <a:round/>
            </a:ln>
            <a:effectLst/>
          </c:spPr>
          <c:marker>
            <c:symbol val="none"/>
          </c:marker>
          <c:cat>
            <c:numRef>
              <c:f>Ekaterinburg!$B$3:$B$14</c:f>
              <c:numCache>
                <c:formatCode>General</c:formatCode>
                <c:ptCount val="12"/>
                <c:pt idx="0">
                  <c:v>2015</c:v>
                </c:pt>
                <c:pt idx="4">
                  <c:v>2016</c:v>
                </c:pt>
                <c:pt idx="8">
                  <c:v>2017</c:v>
                </c:pt>
              </c:numCache>
            </c:numRef>
          </c:cat>
          <c:val>
            <c:numRef>
              <c:f>Ekaterinburg!$C$3:$C$14</c:f>
              <c:numCache>
                <c:formatCode>General</c:formatCode>
                <c:ptCount val="12"/>
                <c:pt idx="0">
                  <c:v>19</c:v>
                </c:pt>
                <c:pt idx="1">
                  <c:v>18</c:v>
                </c:pt>
                <c:pt idx="2">
                  <c:v>36</c:v>
                </c:pt>
                <c:pt idx="3">
                  <c:v>37</c:v>
                </c:pt>
                <c:pt idx="4">
                  <c:v>37</c:v>
                </c:pt>
                <c:pt idx="5">
                  <c:v>36</c:v>
                </c:pt>
                <c:pt idx="6">
                  <c:v>36</c:v>
                </c:pt>
                <c:pt idx="7">
                  <c:v>41</c:v>
                </c:pt>
                <c:pt idx="8">
                  <c:v>48</c:v>
                </c:pt>
                <c:pt idx="9">
                  <c:v>52</c:v>
                </c:pt>
                <c:pt idx="10">
                  <c:v>56</c:v>
                </c:pt>
                <c:pt idx="11">
                  <c:v>77</c:v>
                </c:pt>
              </c:numCache>
            </c:numRef>
          </c:val>
          <c:smooth val="0"/>
          <c:extLst>
            <c:ext xmlns:c16="http://schemas.microsoft.com/office/drawing/2014/chart" uri="{C3380CC4-5D6E-409C-BE32-E72D297353CC}">
              <c16:uniqueId val="{00000000-BBA8-4B20-8F26-D14AFD959604}"/>
            </c:ext>
          </c:extLst>
        </c:ser>
        <c:dLbls>
          <c:showLegendKey val="0"/>
          <c:showVal val="0"/>
          <c:showCatName val="0"/>
          <c:showSerName val="0"/>
          <c:showPercent val="0"/>
          <c:showBubbleSize val="0"/>
        </c:dLbls>
        <c:smooth val="0"/>
        <c:axId val="463227480"/>
        <c:axId val="463228464"/>
      </c:lineChart>
      <c:catAx>
        <c:axId val="463227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o-RO"/>
          </a:p>
        </c:txPr>
        <c:crossAx val="463228464"/>
        <c:crosses val="autoZero"/>
        <c:auto val="1"/>
        <c:lblAlgn val="ctr"/>
        <c:lblOffset val="100"/>
        <c:noMultiLvlLbl val="0"/>
      </c:catAx>
      <c:valAx>
        <c:axId val="463228464"/>
        <c:scaling>
          <c:orientation val="minMax"/>
          <c:max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o-RO"/>
          </a:p>
        </c:txPr>
        <c:crossAx val="463227480"/>
        <c:crosses val="autoZero"/>
        <c:crossBetween val="between"/>
        <c:majorUnit val="20"/>
      </c:valAx>
      <c:spPr>
        <a:noFill/>
        <a:ln>
          <a:noFill/>
        </a:ln>
        <a:effectLst/>
      </c:spPr>
    </c:plotArea>
    <c:plotVisOnly val="1"/>
    <c:dispBlanksAs val="gap"/>
    <c:showDLblsOverMax val="0"/>
  </c:chart>
  <c:spPr>
    <a:solidFill>
      <a:schemeClr val="bg1">
        <a:lumMod val="95000"/>
      </a:schemeClr>
    </a:solidFill>
    <a:ln w="9525" cap="flat" cmpd="sng" algn="ctr">
      <a:solidFill>
        <a:schemeClr val="tx1">
          <a:lumMod val="15000"/>
          <a:lumOff val="85000"/>
        </a:schemeClr>
      </a:solidFill>
      <a:round/>
    </a:ln>
    <a:effectLst/>
  </c:spPr>
  <c:txPr>
    <a:bodyPr/>
    <a:lstStyle/>
    <a:p>
      <a:pPr>
        <a:defRPr/>
      </a:pPr>
      <a:endParaRPr lang="ro-R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80FB1-1B2C-4946-B3FC-1DCF9FF4594A}" type="doc">
      <dgm:prSet loTypeId="urn:microsoft.com/office/officeart/2005/8/layout/radial6" loCatId="cycle" qsTypeId="urn:microsoft.com/office/officeart/2005/8/quickstyle/simple2" qsCatId="simple" csTypeId="urn:microsoft.com/office/officeart/2005/8/colors/colorful5" csCatId="colorful" phldr="1"/>
      <dgm:spPr/>
    </dgm:pt>
    <dgm:pt modelId="{E2E9BDE7-A436-41F6-AB7D-868B64FA7501}">
      <dgm:prSet phldrT="[Text]" custT="1"/>
      <dgm:spPr/>
      <dgm:t>
        <a:bodyPr/>
        <a:lstStyle/>
        <a:p>
          <a:r>
            <a:rPr lang="en-US" sz="700" b="1" dirty="0"/>
            <a:t>Solution </a:t>
          </a:r>
        </a:p>
        <a:p>
          <a:r>
            <a:rPr lang="en-US" sz="700" b="1" dirty="0"/>
            <a:t>Delivery </a:t>
          </a:r>
        </a:p>
        <a:p>
          <a:r>
            <a:rPr lang="en-US" sz="700" b="1" dirty="0"/>
            <a:t>Center </a:t>
          </a:r>
        </a:p>
        <a:p>
          <a:r>
            <a:rPr lang="en-US" sz="700" b="1" dirty="0"/>
            <a:t>(SDC)</a:t>
          </a:r>
        </a:p>
      </dgm:t>
    </dgm:pt>
    <dgm:pt modelId="{7DB9878A-0B9B-46C6-843B-9E720780F668}" type="parTrans" cxnId="{0D5DB483-03EE-40FD-B440-5B3AF0885DF9}">
      <dgm:prSet/>
      <dgm:spPr/>
      <dgm:t>
        <a:bodyPr/>
        <a:lstStyle/>
        <a:p>
          <a:endParaRPr lang="en-US" sz="900"/>
        </a:p>
      </dgm:t>
    </dgm:pt>
    <dgm:pt modelId="{931525BE-3F1B-45C8-916A-930F1CEB3274}" type="sibTrans" cxnId="{0D5DB483-03EE-40FD-B440-5B3AF0885DF9}">
      <dgm:prSet/>
      <dgm:spPr/>
      <dgm:t>
        <a:bodyPr/>
        <a:lstStyle/>
        <a:p>
          <a:endParaRPr lang="en-US" sz="900"/>
        </a:p>
      </dgm:t>
    </dgm:pt>
    <dgm:pt modelId="{38CEA681-4191-4184-8E3E-3AAA3DE3F13F}">
      <dgm:prSet custT="1"/>
      <dgm:spPr/>
      <dgm:t>
        <a:bodyPr/>
        <a:lstStyle/>
        <a:p>
          <a:r>
            <a:rPr lang="en-US" sz="700" b="1" dirty="0"/>
            <a:t>Process Improve-</a:t>
          </a:r>
          <a:r>
            <a:rPr lang="en-US" sz="700" b="1" dirty="0" err="1"/>
            <a:t>ment</a:t>
          </a:r>
          <a:endParaRPr lang="en-US" sz="700" b="1" dirty="0"/>
        </a:p>
      </dgm:t>
    </dgm:pt>
    <dgm:pt modelId="{BED42654-29EB-4C29-9FCA-FDDE792F946E}" type="parTrans" cxnId="{727970AC-F223-4D03-9D6B-E1E90FA53C3E}">
      <dgm:prSet/>
      <dgm:spPr/>
      <dgm:t>
        <a:bodyPr/>
        <a:lstStyle/>
        <a:p>
          <a:endParaRPr lang="de-DE" sz="700"/>
        </a:p>
      </dgm:t>
    </dgm:pt>
    <dgm:pt modelId="{B0C09277-5C6F-4480-B817-0E3E67372466}" type="sibTrans" cxnId="{727970AC-F223-4D03-9D6B-E1E90FA53C3E}">
      <dgm:prSet/>
      <dgm:spPr/>
      <dgm:t>
        <a:bodyPr/>
        <a:lstStyle/>
        <a:p>
          <a:endParaRPr lang="de-DE" sz="700"/>
        </a:p>
      </dgm:t>
    </dgm:pt>
    <dgm:pt modelId="{CDF577FF-58A6-41D8-9566-0DD64840FA38}">
      <dgm:prSet custT="1"/>
      <dgm:spPr/>
      <dgm:t>
        <a:bodyPr/>
        <a:lstStyle/>
        <a:p>
          <a:r>
            <a:rPr lang="en-US" sz="700" b="1" dirty="0"/>
            <a:t>Cycle Time Reduction</a:t>
          </a:r>
        </a:p>
      </dgm:t>
    </dgm:pt>
    <dgm:pt modelId="{67C9C559-DA2E-4F15-9690-D87E9A22468E}" type="parTrans" cxnId="{CC26882F-58D0-4603-8D7F-9B8FC4D99F1A}">
      <dgm:prSet/>
      <dgm:spPr/>
      <dgm:t>
        <a:bodyPr/>
        <a:lstStyle/>
        <a:p>
          <a:endParaRPr lang="de-DE" sz="700"/>
        </a:p>
      </dgm:t>
    </dgm:pt>
    <dgm:pt modelId="{50CE31B1-53A1-4E67-B244-883970E7AAA3}" type="sibTrans" cxnId="{CC26882F-58D0-4603-8D7F-9B8FC4D99F1A}">
      <dgm:prSet/>
      <dgm:spPr/>
      <dgm:t>
        <a:bodyPr/>
        <a:lstStyle/>
        <a:p>
          <a:endParaRPr lang="de-DE" sz="700"/>
        </a:p>
      </dgm:t>
    </dgm:pt>
    <dgm:pt modelId="{DBA0B250-1854-412A-9B64-727DC4D3AA7F}">
      <dgm:prSet custT="1"/>
      <dgm:spPr/>
      <dgm:t>
        <a:bodyPr/>
        <a:lstStyle/>
        <a:p>
          <a:r>
            <a:rPr lang="en-US" sz="700" b="1"/>
            <a:t>Lower FLCR</a:t>
          </a:r>
          <a:endParaRPr lang="en-US" sz="700" b="1" dirty="0"/>
        </a:p>
      </dgm:t>
    </dgm:pt>
    <dgm:pt modelId="{C6A69F2D-2743-4A78-B046-0DD869A9F2BD}" type="parTrans" cxnId="{55F0E65A-6367-46A9-B839-001408597F66}">
      <dgm:prSet/>
      <dgm:spPr/>
      <dgm:t>
        <a:bodyPr/>
        <a:lstStyle/>
        <a:p>
          <a:endParaRPr lang="de-DE" sz="700"/>
        </a:p>
      </dgm:t>
    </dgm:pt>
    <dgm:pt modelId="{146A8ABA-FB19-467C-B76D-78BE9396D697}" type="sibTrans" cxnId="{55F0E65A-6367-46A9-B839-001408597F66}">
      <dgm:prSet/>
      <dgm:spPr/>
      <dgm:t>
        <a:bodyPr/>
        <a:lstStyle/>
        <a:p>
          <a:endParaRPr lang="de-DE" sz="700"/>
        </a:p>
      </dgm:t>
    </dgm:pt>
    <dgm:pt modelId="{7C4CBB38-A557-4E47-AED3-8FECA4081B07}">
      <dgm:prSet custT="1"/>
      <dgm:spPr/>
      <dgm:t>
        <a:bodyPr/>
        <a:lstStyle/>
        <a:p>
          <a:r>
            <a:rPr lang="en-US" sz="700" b="1" dirty="0"/>
            <a:t>Early Talent</a:t>
          </a:r>
        </a:p>
      </dgm:t>
    </dgm:pt>
    <dgm:pt modelId="{B32265AE-E8CB-48D9-996E-402F030C51A5}" type="parTrans" cxnId="{CF3CA035-0921-4794-BAEE-6C870D1E972D}">
      <dgm:prSet/>
      <dgm:spPr/>
      <dgm:t>
        <a:bodyPr/>
        <a:lstStyle/>
        <a:p>
          <a:endParaRPr lang="de-DE" sz="700"/>
        </a:p>
      </dgm:t>
    </dgm:pt>
    <dgm:pt modelId="{92BA77AB-9969-4103-953F-3371F0B4EB68}" type="sibTrans" cxnId="{CF3CA035-0921-4794-BAEE-6C870D1E972D}">
      <dgm:prSet/>
      <dgm:spPr/>
      <dgm:t>
        <a:bodyPr/>
        <a:lstStyle/>
        <a:p>
          <a:endParaRPr lang="de-DE" sz="700"/>
        </a:p>
      </dgm:t>
    </dgm:pt>
    <dgm:pt modelId="{3E6C54D5-1935-44D7-BD09-C41EC9DABB8B}">
      <dgm:prSet custT="1"/>
      <dgm:spPr/>
      <dgm:t>
        <a:bodyPr/>
        <a:lstStyle/>
        <a:p>
          <a:r>
            <a:rPr lang="en-US" sz="700" b="1" dirty="0"/>
            <a:t>Standard Processes</a:t>
          </a:r>
        </a:p>
      </dgm:t>
    </dgm:pt>
    <dgm:pt modelId="{2179E66C-7454-4643-AE32-47F11795AB72}" type="parTrans" cxnId="{177BF87C-62AD-43A7-B0F6-A45BAFBDBE30}">
      <dgm:prSet/>
      <dgm:spPr/>
      <dgm:t>
        <a:bodyPr/>
        <a:lstStyle/>
        <a:p>
          <a:endParaRPr lang="de-DE" sz="700"/>
        </a:p>
      </dgm:t>
    </dgm:pt>
    <dgm:pt modelId="{8321B125-967B-4F71-B7F0-B94DCAF5D479}" type="sibTrans" cxnId="{177BF87C-62AD-43A7-B0F6-A45BAFBDBE30}">
      <dgm:prSet/>
      <dgm:spPr/>
      <dgm:t>
        <a:bodyPr/>
        <a:lstStyle/>
        <a:p>
          <a:endParaRPr lang="de-DE" sz="700"/>
        </a:p>
      </dgm:t>
    </dgm:pt>
    <dgm:pt modelId="{D6B56CB9-4F8C-45D0-827D-BDDAD50F87A4}">
      <dgm:prSet custT="1"/>
      <dgm:spPr/>
      <dgm:t>
        <a:bodyPr/>
        <a:lstStyle/>
        <a:p>
          <a:r>
            <a:rPr lang="en-US" sz="700" b="1" dirty="0"/>
            <a:t>Standard Offerings</a:t>
          </a:r>
        </a:p>
      </dgm:t>
    </dgm:pt>
    <dgm:pt modelId="{0EDFF15E-C3FD-4F35-9344-AEFC553C9B1C}" type="parTrans" cxnId="{A4BE51BF-9D29-4111-8E37-554D5C219ECD}">
      <dgm:prSet/>
      <dgm:spPr/>
      <dgm:t>
        <a:bodyPr/>
        <a:lstStyle/>
        <a:p>
          <a:endParaRPr lang="de-DE" sz="700"/>
        </a:p>
      </dgm:t>
    </dgm:pt>
    <dgm:pt modelId="{F84477A4-C301-49A8-8B37-72333AF0B1A5}" type="sibTrans" cxnId="{A4BE51BF-9D29-4111-8E37-554D5C219ECD}">
      <dgm:prSet/>
      <dgm:spPr/>
      <dgm:t>
        <a:bodyPr/>
        <a:lstStyle/>
        <a:p>
          <a:endParaRPr lang="de-DE" sz="700"/>
        </a:p>
      </dgm:t>
    </dgm:pt>
    <dgm:pt modelId="{61BD4CF0-B561-4403-87E6-89770A48796C}" type="pres">
      <dgm:prSet presAssocID="{F4E80FB1-1B2C-4946-B3FC-1DCF9FF4594A}" presName="Name0" presStyleCnt="0">
        <dgm:presLayoutVars>
          <dgm:chMax val="1"/>
          <dgm:dir/>
          <dgm:animLvl val="ctr"/>
          <dgm:resizeHandles val="exact"/>
        </dgm:presLayoutVars>
      </dgm:prSet>
      <dgm:spPr/>
    </dgm:pt>
    <dgm:pt modelId="{9C5FBC4F-5AE3-4976-80A1-F3720E810556}" type="pres">
      <dgm:prSet presAssocID="{E2E9BDE7-A436-41F6-AB7D-868B64FA7501}" presName="centerShape" presStyleLbl="node0" presStyleIdx="0" presStyleCnt="1" custScaleX="106135" custScaleY="107507"/>
      <dgm:spPr/>
    </dgm:pt>
    <dgm:pt modelId="{E67DAB56-C2B1-4E42-A365-BF5C786F7540}" type="pres">
      <dgm:prSet presAssocID="{D6B56CB9-4F8C-45D0-827D-BDDAD50F87A4}" presName="node" presStyleLbl="node1" presStyleIdx="0" presStyleCnt="6" custScaleX="119846">
        <dgm:presLayoutVars>
          <dgm:bulletEnabled val="1"/>
        </dgm:presLayoutVars>
      </dgm:prSet>
      <dgm:spPr/>
    </dgm:pt>
    <dgm:pt modelId="{803C0939-A7C1-448D-AC2B-458A3044BB85}" type="pres">
      <dgm:prSet presAssocID="{D6B56CB9-4F8C-45D0-827D-BDDAD50F87A4}" presName="dummy" presStyleCnt="0"/>
      <dgm:spPr/>
    </dgm:pt>
    <dgm:pt modelId="{A711C8D2-570A-422D-AA01-2A5F77162D6B}" type="pres">
      <dgm:prSet presAssocID="{F84477A4-C301-49A8-8B37-72333AF0B1A5}" presName="sibTrans" presStyleLbl="sibTrans2D1" presStyleIdx="0" presStyleCnt="6"/>
      <dgm:spPr/>
    </dgm:pt>
    <dgm:pt modelId="{6B05A953-9087-452D-8321-C554474FBD9B}" type="pres">
      <dgm:prSet presAssocID="{3E6C54D5-1935-44D7-BD09-C41EC9DABB8B}" presName="node" presStyleLbl="node1" presStyleIdx="1" presStyleCnt="6" custScaleX="118122">
        <dgm:presLayoutVars>
          <dgm:bulletEnabled val="1"/>
        </dgm:presLayoutVars>
      </dgm:prSet>
      <dgm:spPr/>
    </dgm:pt>
    <dgm:pt modelId="{E2630211-562F-4E28-838F-CB5F55AAC56B}" type="pres">
      <dgm:prSet presAssocID="{3E6C54D5-1935-44D7-BD09-C41EC9DABB8B}" presName="dummy" presStyleCnt="0"/>
      <dgm:spPr/>
    </dgm:pt>
    <dgm:pt modelId="{C95C0E63-3862-4250-BF98-1C644816B363}" type="pres">
      <dgm:prSet presAssocID="{8321B125-967B-4F71-B7F0-B94DCAF5D479}" presName="sibTrans" presStyleLbl="sibTrans2D1" presStyleIdx="1" presStyleCnt="6"/>
      <dgm:spPr/>
    </dgm:pt>
    <dgm:pt modelId="{897E9F1F-E15E-4277-82D9-3D4F0F3AFE38}" type="pres">
      <dgm:prSet presAssocID="{7C4CBB38-A557-4E47-AED3-8FECA4081B07}" presName="node" presStyleLbl="node1" presStyleIdx="2" presStyleCnt="6" custScaleX="113264">
        <dgm:presLayoutVars>
          <dgm:bulletEnabled val="1"/>
        </dgm:presLayoutVars>
      </dgm:prSet>
      <dgm:spPr/>
    </dgm:pt>
    <dgm:pt modelId="{DDB5A9C5-41A6-492B-91A2-242B642C4356}" type="pres">
      <dgm:prSet presAssocID="{7C4CBB38-A557-4E47-AED3-8FECA4081B07}" presName="dummy" presStyleCnt="0"/>
      <dgm:spPr/>
    </dgm:pt>
    <dgm:pt modelId="{E8686848-8A21-4788-BF4E-DEF696E3D794}" type="pres">
      <dgm:prSet presAssocID="{92BA77AB-9969-4103-953F-3371F0B4EB68}" presName="sibTrans" presStyleLbl="sibTrans2D1" presStyleIdx="2" presStyleCnt="6"/>
      <dgm:spPr/>
    </dgm:pt>
    <dgm:pt modelId="{8D90D369-29D1-44B8-A974-266F9291EB14}" type="pres">
      <dgm:prSet presAssocID="{DBA0B250-1854-412A-9B64-727DC4D3AA7F}" presName="node" presStyleLbl="node1" presStyleIdx="3" presStyleCnt="6" custScaleX="120949">
        <dgm:presLayoutVars>
          <dgm:bulletEnabled val="1"/>
        </dgm:presLayoutVars>
      </dgm:prSet>
      <dgm:spPr/>
    </dgm:pt>
    <dgm:pt modelId="{EF1B6E96-4C28-4232-A25E-2582875C35D0}" type="pres">
      <dgm:prSet presAssocID="{DBA0B250-1854-412A-9B64-727DC4D3AA7F}" presName="dummy" presStyleCnt="0"/>
      <dgm:spPr/>
    </dgm:pt>
    <dgm:pt modelId="{793C0086-8DF8-4C9E-84D3-F96486920216}" type="pres">
      <dgm:prSet presAssocID="{146A8ABA-FB19-467C-B76D-78BE9396D697}" presName="sibTrans" presStyleLbl="sibTrans2D1" presStyleIdx="3" presStyleCnt="6"/>
      <dgm:spPr/>
    </dgm:pt>
    <dgm:pt modelId="{9DC37636-F8B1-480C-95FB-328628343C37}" type="pres">
      <dgm:prSet presAssocID="{CDF577FF-58A6-41D8-9566-0DD64840FA38}" presName="node" presStyleLbl="node1" presStyleIdx="4" presStyleCnt="6" custScaleX="122980">
        <dgm:presLayoutVars>
          <dgm:bulletEnabled val="1"/>
        </dgm:presLayoutVars>
      </dgm:prSet>
      <dgm:spPr/>
    </dgm:pt>
    <dgm:pt modelId="{4728D1EC-A3B0-49D2-AA92-4AAC8972DF26}" type="pres">
      <dgm:prSet presAssocID="{CDF577FF-58A6-41D8-9566-0DD64840FA38}" presName="dummy" presStyleCnt="0"/>
      <dgm:spPr/>
    </dgm:pt>
    <dgm:pt modelId="{D74C77D3-607B-4314-AF24-A3CA4AF704F6}" type="pres">
      <dgm:prSet presAssocID="{50CE31B1-53A1-4E67-B244-883970E7AAA3}" presName="sibTrans" presStyleLbl="sibTrans2D1" presStyleIdx="4" presStyleCnt="6"/>
      <dgm:spPr/>
    </dgm:pt>
    <dgm:pt modelId="{93BDB0C1-BA6B-4231-82E4-1CF2F746EBC4}" type="pres">
      <dgm:prSet presAssocID="{38CEA681-4191-4184-8E3E-3AAA3DE3F13F}" presName="node" presStyleLbl="node1" presStyleIdx="5" presStyleCnt="6" custScaleX="127838">
        <dgm:presLayoutVars>
          <dgm:bulletEnabled val="1"/>
        </dgm:presLayoutVars>
      </dgm:prSet>
      <dgm:spPr/>
    </dgm:pt>
    <dgm:pt modelId="{0572A19E-1F2B-497B-AC76-CEC3696AFB98}" type="pres">
      <dgm:prSet presAssocID="{38CEA681-4191-4184-8E3E-3AAA3DE3F13F}" presName="dummy" presStyleCnt="0"/>
      <dgm:spPr/>
    </dgm:pt>
    <dgm:pt modelId="{8A2BFCE2-533C-4B43-89A7-CDD1932C8C2C}" type="pres">
      <dgm:prSet presAssocID="{B0C09277-5C6F-4480-B817-0E3E67372466}" presName="sibTrans" presStyleLbl="sibTrans2D1" presStyleIdx="5" presStyleCnt="6"/>
      <dgm:spPr/>
    </dgm:pt>
  </dgm:ptLst>
  <dgm:cxnLst>
    <dgm:cxn modelId="{CC26882F-58D0-4603-8D7F-9B8FC4D99F1A}" srcId="{E2E9BDE7-A436-41F6-AB7D-868B64FA7501}" destId="{CDF577FF-58A6-41D8-9566-0DD64840FA38}" srcOrd="4" destOrd="0" parTransId="{67C9C559-DA2E-4F15-9690-D87E9A22468E}" sibTransId="{50CE31B1-53A1-4E67-B244-883970E7AAA3}"/>
    <dgm:cxn modelId="{CF3CA035-0921-4794-BAEE-6C870D1E972D}" srcId="{E2E9BDE7-A436-41F6-AB7D-868B64FA7501}" destId="{7C4CBB38-A557-4E47-AED3-8FECA4081B07}" srcOrd="2" destOrd="0" parTransId="{B32265AE-E8CB-48D9-996E-402F030C51A5}" sibTransId="{92BA77AB-9969-4103-953F-3371F0B4EB68}"/>
    <dgm:cxn modelId="{3D5E963C-F9FF-48E4-8F9A-CFFD9A425348}" type="presOf" srcId="{D6B56CB9-4F8C-45D0-827D-BDDAD50F87A4}" destId="{E67DAB56-C2B1-4E42-A365-BF5C786F7540}" srcOrd="0" destOrd="0" presId="urn:microsoft.com/office/officeart/2005/8/layout/radial6"/>
    <dgm:cxn modelId="{67FE763E-1774-481C-8887-CC12C335DAFB}" type="presOf" srcId="{38CEA681-4191-4184-8E3E-3AAA3DE3F13F}" destId="{93BDB0C1-BA6B-4231-82E4-1CF2F746EBC4}" srcOrd="0" destOrd="0" presId="urn:microsoft.com/office/officeart/2005/8/layout/radial6"/>
    <dgm:cxn modelId="{55F0E65A-6367-46A9-B839-001408597F66}" srcId="{E2E9BDE7-A436-41F6-AB7D-868B64FA7501}" destId="{DBA0B250-1854-412A-9B64-727DC4D3AA7F}" srcOrd="3" destOrd="0" parTransId="{C6A69F2D-2743-4A78-B046-0DD869A9F2BD}" sibTransId="{146A8ABA-FB19-467C-B76D-78BE9396D697}"/>
    <dgm:cxn modelId="{5D8B3171-B523-43EB-BCFB-242BFC6A72C3}" type="presOf" srcId="{3E6C54D5-1935-44D7-BD09-C41EC9DABB8B}" destId="{6B05A953-9087-452D-8321-C554474FBD9B}" srcOrd="0" destOrd="0" presId="urn:microsoft.com/office/officeart/2005/8/layout/radial6"/>
    <dgm:cxn modelId="{D65CE678-178B-43D1-B970-D77971C4EC76}" type="presOf" srcId="{CDF577FF-58A6-41D8-9566-0DD64840FA38}" destId="{9DC37636-F8B1-480C-95FB-328628343C37}" srcOrd="0" destOrd="0" presId="urn:microsoft.com/office/officeart/2005/8/layout/radial6"/>
    <dgm:cxn modelId="{5FF35579-10FE-4DEC-B3BE-20F144E5A39B}" type="presOf" srcId="{7C4CBB38-A557-4E47-AED3-8FECA4081B07}" destId="{897E9F1F-E15E-4277-82D9-3D4F0F3AFE38}" srcOrd="0" destOrd="0" presId="urn:microsoft.com/office/officeart/2005/8/layout/radial6"/>
    <dgm:cxn modelId="{177BF87C-62AD-43A7-B0F6-A45BAFBDBE30}" srcId="{E2E9BDE7-A436-41F6-AB7D-868B64FA7501}" destId="{3E6C54D5-1935-44D7-BD09-C41EC9DABB8B}" srcOrd="1" destOrd="0" parTransId="{2179E66C-7454-4643-AE32-47F11795AB72}" sibTransId="{8321B125-967B-4F71-B7F0-B94DCAF5D479}"/>
    <dgm:cxn modelId="{0D5DB483-03EE-40FD-B440-5B3AF0885DF9}" srcId="{F4E80FB1-1B2C-4946-B3FC-1DCF9FF4594A}" destId="{E2E9BDE7-A436-41F6-AB7D-868B64FA7501}" srcOrd="0" destOrd="0" parTransId="{7DB9878A-0B9B-46C6-843B-9E720780F668}" sibTransId="{931525BE-3F1B-45C8-916A-930F1CEB3274}"/>
    <dgm:cxn modelId="{083FC093-7DD1-45C9-9A12-1D2CF78A4482}" type="presOf" srcId="{92BA77AB-9969-4103-953F-3371F0B4EB68}" destId="{E8686848-8A21-4788-BF4E-DEF696E3D794}" srcOrd="0" destOrd="0" presId="urn:microsoft.com/office/officeart/2005/8/layout/radial6"/>
    <dgm:cxn modelId="{60E2E2A2-1950-4D42-97D3-FAA7BF302FE3}" type="presOf" srcId="{F84477A4-C301-49A8-8B37-72333AF0B1A5}" destId="{A711C8D2-570A-422D-AA01-2A5F77162D6B}" srcOrd="0" destOrd="0" presId="urn:microsoft.com/office/officeart/2005/8/layout/radial6"/>
    <dgm:cxn modelId="{C6DB03A3-2CB5-44F6-BED9-7DD72DBB4972}" type="presOf" srcId="{50CE31B1-53A1-4E67-B244-883970E7AAA3}" destId="{D74C77D3-607B-4314-AF24-A3CA4AF704F6}" srcOrd="0" destOrd="0" presId="urn:microsoft.com/office/officeart/2005/8/layout/radial6"/>
    <dgm:cxn modelId="{AFDE4FA5-8A5B-44F1-9F37-B91997921EE9}" type="presOf" srcId="{8321B125-967B-4F71-B7F0-B94DCAF5D479}" destId="{C95C0E63-3862-4250-BF98-1C644816B363}" srcOrd="0" destOrd="0" presId="urn:microsoft.com/office/officeart/2005/8/layout/radial6"/>
    <dgm:cxn modelId="{727970AC-F223-4D03-9D6B-E1E90FA53C3E}" srcId="{E2E9BDE7-A436-41F6-AB7D-868B64FA7501}" destId="{38CEA681-4191-4184-8E3E-3AAA3DE3F13F}" srcOrd="5" destOrd="0" parTransId="{BED42654-29EB-4C29-9FCA-FDDE792F946E}" sibTransId="{B0C09277-5C6F-4480-B817-0E3E67372466}"/>
    <dgm:cxn modelId="{C70927B8-252D-4AFB-8259-73E8ABFDBDCE}" type="presOf" srcId="{F4E80FB1-1B2C-4946-B3FC-1DCF9FF4594A}" destId="{61BD4CF0-B561-4403-87E6-89770A48796C}" srcOrd="0" destOrd="0" presId="urn:microsoft.com/office/officeart/2005/8/layout/radial6"/>
    <dgm:cxn modelId="{A4BE51BF-9D29-4111-8E37-554D5C219ECD}" srcId="{E2E9BDE7-A436-41F6-AB7D-868B64FA7501}" destId="{D6B56CB9-4F8C-45D0-827D-BDDAD50F87A4}" srcOrd="0" destOrd="0" parTransId="{0EDFF15E-C3FD-4F35-9344-AEFC553C9B1C}" sibTransId="{F84477A4-C301-49A8-8B37-72333AF0B1A5}"/>
    <dgm:cxn modelId="{AD2E06C7-31CE-46B7-AE41-9AE9EB30D07C}" type="presOf" srcId="{E2E9BDE7-A436-41F6-AB7D-868B64FA7501}" destId="{9C5FBC4F-5AE3-4976-80A1-F3720E810556}" srcOrd="0" destOrd="0" presId="urn:microsoft.com/office/officeart/2005/8/layout/radial6"/>
    <dgm:cxn modelId="{EF3E1FDB-2F79-4CB1-B9D9-BAEB3E5D716F}" type="presOf" srcId="{146A8ABA-FB19-467C-B76D-78BE9396D697}" destId="{793C0086-8DF8-4C9E-84D3-F96486920216}" srcOrd="0" destOrd="0" presId="urn:microsoft.com/office/officeart/2005/8/layout/radial6"/>
    <dgm:cxn modelId="{E8F4F9E7-75C2-4EF0-8A3D-D90FB69EC379}" type="presOf" srcId="{DBA0B250-1854-412A-9B64-727DC4D3AA7F}" destId="{8D90D369-29D1-44B8-A974-266F9291EB14}" srcOrd="0" destOrd="0" presId="urn:microsoft.com/office/officeart/2005/8/layout/radial6"/>
    <dgm:cxn modelId="{EF3090EB-4827-40B2-A666-64E7A9BAA40A}" type="presOf" srcId="{B0C09277-5C6F-4480-B817-0E3E67372466}" destId="{8A2BFCE2-533C-4B43-89A7-CDD1932C8C2C}" srcOrd="0" destOrd="0" presId="urn:microsoft.com/office/officeart/2005/8/layout/radial6"/>
    <dgm:cxn modelId="{85D689E7-9368-4CDE-9B27-16239F24C6CD}" type="presParOf" srcId="{61BD4CF0-B561-4403-87E6-89770A48796C}" destId="{9C5FBC4F-5AE3-4976-80A1-F3720E810556}" srcOrd="0" destOrd="0" presId="urn:microsoft.com/office/officeart/2005/8/layout/radial6"/>
    <dgm:cxn modelId="{27E34802-232E-47A0-A8AD-5DFCD73089A4}" type="presParOf" srcId="{61BD4CF0-B561-4403-87E6-89770A48796C}" destId="{E67DAB56-C2B1-4E42-A365-BF5C786F7540}" srcOrd="1" destOrd="0" presId="urn:microsoft.com/office/officeart/2005/8/layout/radial6"/>
    <dgm:cxn modelId="{13515ACE-0B0A-48C8-AFD5-EA2EA146F712}" type="presParOf" srcId="{61BD4CF0-B561-4403-87E6-89770A48796C}" destId="{803C0939-A7C1-448D-AC2B-458A3044BB85}" srcOrd="2" destOrd="0" presId="urn:microsoft.com/office/officeart/2005/8/layout/radial6"/>
    <dgm:cxn modelId="{F95ED2C8-ECEA-4F93-99A7-8E343B8EF43D}" type="presParOf" srcId="{61BD4CF0-B561-4403-87E6-89770A48796C}" destId="{A711C8D2-570A-422D-AA01-2A5F77162D6B}" srcOrd="3" destOrd="0" presId="urn:microsoft.com/office/officeart/2005/8/layout/radial6"/>
    <dgm:cxn modelId="{C1A39517-E5A4-4374-8FF3-9A3D61B38682}" type="presParOf" srcId="{61BD4CF0-B561-4403-87E6-89770A48796C}" destId="{6B05A953-9087-452D-8321-C554474FBD9B}" srcOrd="4" destOrd="0" presId="urn:microsoft.com/office/officeart/2005/8/layout/radial6"/>
    <dgm:cxn modelId="{BC31AACD-4203-4315-9512-FA3E2CDF3E97}" type="presParOf" srcId="{61BD4CF0-B561-4403-87E6-89770A48796C}" destId="{E2630211-562F-4E28-838F-CB5F55AAC56B}" srcOrd="5" destOrd="0" presId="urn:microsoft.com/office/officeart/2005/8/layout/radial6"/>
    <dgm:cxn modelId="{75ABE038-4F2C-41BF-A8CA-8E8F2D585956}" type="presParOf" srcId="{61BD4CF0-B561-4403-87E6-89770A48796C}" destId="{C95C0E63-3862-4250-BF98-1C644816B363}" srcOrd="6" destOrd="0" presId="urn:microsoft.com/office/officeart/2005/8/layout/radial6"/>
    <dgm:cxn modelId="{DC5D7C0B-5EA0-4E12-AC61-E54A6B9FA090}" type="presParOf" srcId="{61BD4CF0-B561-4403-87E6-89770A48796C}" destId="{897E9F1F-E15E-4277-82D9-3D4F0F3AFE38}" srcOrd="7" destOrd="0" presId="urn:microsoft.com/office/officeart/2005/8/layout/radial6"/>
    <dgm:cxn modelId="{D5DEA8C6-8EDE-441C-B620-E83CFCE634F9}" type="presParOf" srcId="{61BD4CF0-B561-4403-87E6-89770A48796C}" destId="{DDB5A9C5-41A6-492B-91A2-242B642C4356}" srcOrd="8" destOrd="0" presId="urn:microsoft.com/office/officeart/2005/8/layout/radial6"/>
    <dgm:cxn modelId="{B37EE26F-E702-4D8E-A8CB-8F11B7A5F36F}" type="presParOf" srcId="{61BD4CF0-B561-4403-87E6-89770A48796C}" destId="{E8686848-8A21-4788-BF4E-DEF696E3D794}" srcOrd="9" destOrd="0" presId="urn:microsoft.com/office/officeart/2005/8/layout/radial6"/>
    <dgm:cxn modelId="{D3B37E5D-60BC-4E2D-892F-581A2A942DE2}" type="presParOf" srcId="{61BD4CF0-B561-4403-87E6-89770A48796C}" destId="{8D90D369-29D1-44B8-A974-266F9291EB14}" srcOrd="10" destOrd="0" presId="urn:microsoft.com/office/officeart/2005/8/layout/radial6"/>
    <dgm:cxn modelId="{8060C1DC-F25E-432F-AE17-A24F808FF5B3}" type="presParOf" srcId="{61BD4CF0-B561-4403-87E6-89770A48796C}" destId="{EF1B6E96-4C28-4232-A25E-2582875C35D0}" srcOrd="11" destOrd="0" presId="urn:microsoft.com/office/officeart/2005/8/layout/radial6"/>
    <dgm:cxn modelId="{B3C916FD-A466-45FC-841D-CA54A3494B19}" type="presParOf" srcId="{61BD4CF0-B561-4403-87E6-89770A48796C}" destId="{793C0086-8DF8-4C9E-84D3-F96486920216}" srcOrd="12" destOrd="0" presId="urn:microsoft.com/office/officeart/2005/8/layout/radial6"/>
    <dgm:cxn modelId="{DA34E411-91FB-472F-8BA0-177CEB916E0C}" type="presParOf" srcId="{61BD4CF0-B561-4403-87E6-89770A48796C}" destId="{9DC37636-F8B1-480C-95FB-328628343C37}" srcOrd="13" destOrd="0" presId="urn:microsoft.com/office/officeart/2005/8/layout/radial6"/>
    <dgm:cxn modelId="{4B6E8DB4-D5CB-4CE3-8CAE-78DF50BA0189}" type="presParOf" srcId="{61BD4CF0-B561-4403-87E6-89770A48796C}" destId="{4728D1EC-A3B0-49D2-AA92-4AAC8972DF26}" srcOrd="14" destOrd="0" presId="urn:microsoft.com/office/officeart/2005/8/layout/radial6"/>
    <dgm:cxn modelId="{8B6B6D83-D650-4187-9E9B-D39BDF5C3188}" type="presParOf" srcId="{61BD4CF0-B561-4403-87E6-89770A48796C}" destId="{D74C77D3-607B-4314-AF24-A3CA4AF704F6}" srcOrd="15" destOrd="0" presId="urn:microsoft.com/office/officeart/2005/8/layout/radial6"/>
    <dgm:cxn modelId="{507CC045-304B-40D0-9152-AE430D5AEA77}" type="presParOf" srcId="{61BD4CF0-B561-4403-87E6-89770A48796C}" destId="{93BDB0C1-BA6B-4231-82E4-1CF2F746EBC4}" srcOrd="16" destOrd="0" presId="urn:microsoft.com/office/officeart/2005/8/layout/radial6"/>
    <dgm:cxn modelId="{0E071D36-B4CB-4AD3-BF92-BCE28382F0A1}" type="presParOf" srcId="{61BD4CF0-B561-4403-87E6-89770A48796C}" destId="{0572A19E-1F2B-497B-AC76-CEC3696AFB98}" srcOrd="17" destOrd="0" presId="urn:microsoft.com/office/officeart/2005/8/layout/radial6"/>
    <dgm:cxn modelId="{DC6D791F-3CAC-47A6-A649-4A1E315A40A6}" type="presParOf" srcId="{61BD4CF0-B561-4403-87E6-89770A48796C}" destId="{8A2BFCE2-533C-4B43-89A7-CDD1932C8C2C}" srcOrd="18"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2BFCE2-533C-4B43-89A7-CDD1932C8C2C}">
      <dsp:nvSpPr>
        <dsp:cNvPr id="0" name=""/>
        <dsp:cNvSpPr/>
      </dsp:nvSpPr>
      <dsp:spPr>
        <a:xfrm>
          <a:off x="1031789" y="283090"/>
          <a:ext cx="1946448" cy="1946448"/>
        </a:xfrm>
        <a:prstGeom prst="blockArc">
          <a:avLst>
            <a:gd name="adj1" fmla="val 12600000"/>
            <a:gd name="adj2" fmla="val 16200000"/>
            <a:gd name="adj3" fmla="val 4499"/>
          </a:avLst>
        </a:prstGeom>
        <a:solidFill>
          <a:schemeClr val="accent5">
            <a:hueOff val="17188215"/>
            <a:satOff val="-12440"/>
            <a:lumOff val="-12938"/>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1">
          <a:scrgbClr r="0" g="0" b="0"/>
        </a:effectRef>
        <a:fontRef idx="minor">
          <a:schemeClr val="lt1"/>
        </a:fontRef>
      </dsp:style>
    </dsp:sp>
    <dsp:sp modelId="{D74C77D3-607B-4314-AF24-A3CA4AF704F6}">
      <dsp:nvSpPr>
        <dsp:cNvPr id="0" name=""/>
        <dsp:cNvSpPr/>
      </dsp:nvSpPr>
      <dsp:spPr>
        <a:xfrm>
          <a:off x="1031789" y="283090"/>
          <a:ext cx="1946448" cy="1946448"/>
        </a:xfrm>
        <a:prstGeom prst="blockArc">
          <a:avLst>
            <a:gd name="adj1" fmla="val 9000000"/>
            <a:gd name="adj2" fmla="val 12600000"/>
            <a:gd name="adj3" fmla="val 4499"/>
          </a:avLst>
        </a:prstGeom>
        <a:solidFill>
          <a:schemeClr val="accent5">
            <a:hueOff val="13750572"/>
            <a:satOff val="-9952"/>
            <a:lumOff val="-1035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1">
          <a:scrgbClr r="0" g="0" b="0"/>
        </a:effectRef>
        <a:fontRef idx="minor">
          <a:schemeClr val="lt1"/>
        </a:fontRef>
      </dsp:style>
    </dsp:sp>
    <dsp:sp modelId="{793C0086-8DF8-4C9E-84D3-F96486920216}">
      <dsp:nvSpPr>
        <dsp:cNvPr id="0" name=""/>
        <dsp:cNvSpPr/>
      </dsp:nvSpPr>
      <dsp:spPr>
        <a:xfrm>
          <a:off x="1031789" y="283090"/>
          <a:ext cx="1946448" cy="1946448"/>
        </a:xfrm>
        <a:prstGeom prst="blockArc">
          <a:avLst>
            <a:gd name="adj1" fmla="val 5400000"/>
            <a:gd name="adj2" fmla="val 9000000"/>
            <a:gd name="adj3" fmla="val 4499"/>
          </a:avLst>
        </a:prstGeom>
        <a:solidFill>
          <a:schemeClr val="accent5">
            <a:hueOff val="10312929"/>
            <a:satOff val="-7464"/>
            <a:lumOff val="-7763"/>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1">
          <a:scrgbClr r="0" g="0" b="0"/>
        </a:effectRef>
        <a:fontRef idx="minor">
          <a:schemeClr val="lt1"/>
        </a:fontRef>
      </dsp:style>
    </dsp:sp>
    <dsp:sp modelId="{E8686848-8A21-4788-BF4E-DEF696E3D794}">
      <dsp:nvSpPr>
        <dsp:cNvPr id="0" name=""/>
        <dsp:cNvSpPr/>
      </dsp:nvSpPr>
      <dsp:spPr>
        <a:xfrm>
          <a:off x="1031789" y="283090"/>
          <a:ext cx="1946448" cy="1946448"/>
        </a:xfrm>
        <a:prstGeom prst="blockArc">
          <a:avLst>
            <a:gd name="adj1" fmla="val 1800000"/>
            <a:gd name="adj2" fmla="val 5400000"/>
            <a:gd name="adj3" fmla="val 4499"/>
          </a:avLst>
        </a:prstGeom>
        <a:solidFill>
          <a:schemeClr val="accent5">
            <a:hueOff val="6875286"/>
            <a:satOff val="-4976"/>
            <a:lumOff val="-5175"/>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1">
          <a:scrgbClr r="0" g="0" b="0"/>
        </a:effectRef>
        <a:fontRef idx="minor">
          <a:schemeClr val="lt1"/>
        </a:fontRef>
      </dsp:style>
    </dsp:sp>
    <dsp:sp modelId="{C95C0E63-3862-4250-BF98-1C644816B363}">
      <dsp:nvSpPr>
        <dsp:cNvPr id="0" name=""/>
        <dsp:cNvSpPr/>
      </dsp:nvSpPr>
      <dsp:spPr>
        <a:xfrm>
          <a:off x="1031789" y="283090"/>
          <a:ext cx="1946448" cy="1946448"/>
        </a:xfrm>
        <a:prstGeom prst="blockArc">
          <a:avLst>
            <a:gd name="adj1" fmla="val 19800000"/>
            <a:gd name="adj2" fmla="val 1800000"/>
            <a:gd name="adj3" fmla="val 4499"/>
          </a:avLst>
        </a:prstGeom>
        <a:solidFill>
          <a:schemeClr val="accent5">
            <a:hueOff val="3437643"/>
            <a:satOff val="-2488"/>
            <a:lumOff val="-2588"/>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1">
          <a:scrgbClr r="0" g="0" b="0"/>
        </a:effectRef>
        <a:fontRef idx="minor">
          <a:schemeClr val="lt1"/>
        </a:fontRef>
      </dsp:style>
    </dsp:sp>
    <dsp:sp modelId="{A711C8D2-570A-422D-AA01-2A5F77162D6B}">
      <dsp:nvSpPr>
        <dsp:cNvPr id="0" name=""/>
        <dsp:cNvSpPr/>
      </dsp:nvSpPr>
      <dsp:spPr>
        <a:xfrm>
          <a:off x="1031789" y="283090"/>
          <a:ext cx="1946448" cy="1946448"/>
        </a:xfrm>
        <a:prstGeom prst="blockArc">
          <a:avLst>
            <a:gd name="adj1" fmla="val 16200000"/>
            <a:gd name="adj2" fmla="val 19800000"/>
            <a:gd name="adj3" fmla="val 4499"/>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1">
          <a:scrgbClr r="0" g="0" b="0"/>
        </a:fillRef>
        <a:effectRef idx="1">
          <a:scrgbClr r="0" g="0" b="0"/>
        </a:effectRef>
        <a:fontRef idx="minor">
          <a:schemeClr val="lt1"/>
        </a:fontRef>
      </dsp:style>
    </dsp:sp>
    <dsp:sp modelId="{9C5FBC4F-5AE3-4976-80A1-F3720E810556}">
      <dsp:nvSpPr>
        <dsp:cNvPr id="0" name=""/>
        <dsp:cNvSpPr/>
      </dsp:nvSpPr>
      <dsp:spPr>
        <a:xfrm>
          <a:off x="1543969" y="789311"/>
          <a:ext cx="922087" cy="934006"/>
        </a:xfrm>
        <a:prstGeom prst="ellipse">
          <a:avLst/>
        </a:prstGeom>
        <a:solidFill>
          <a:schemeClr val="accent4">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t>Solution </a:t>
          </a:r>
        </a:p>
        <a:p>
          <a:pPr marL="0" lvl="0" indent="0" algn="ctr" defTabSz="311150">
            <a:lnSpc>
              <a:spcPct val="90000"/>
            </a:lnSpc>
            <a:spcBef>
              <a:spcPct val="0"/>
            </a:spcBef>
            <a:spcAft>
              <a:spcPct val="35000"/>
            </a:spcAft>
            <a:buNone/>
          </a:pPr>
          <a:r>
            <a:rPr lang="en-US" sz="700" b="1" kern="1200" dirty="0"/>
            <a:t>Delivery </a:t>
          </a:r>
        </a:p>
        <a:p>
          <a:pPr marL="0" lvl="0" indent="0" algn="ctr" defTabSz="311150">
            <a:lnSpc>
              <a:spcPct val="90000"/>
            </a:lnSpc>
            <a:spcBef>
              <a:spcPct val="0"/>
            </a:spcBef>
            <a:spcAft>
              <a:spcPct val="35000"/>
            </a:spcAft>
            <a:buNone/>
          </a:pPr>
          <a:r>
            <a:rPr lang="en-US" sz="700" b="1" kern="1200" dirty="0"/>
            <a:t>Center </a:t>
          </a:r>
        </a:p>
        <a:p>
          <a:pPr marL="0" lvl="0" indent="0" algn="ctr" defTabSz="311150">
            <a:lnSpc>
              <a:spcPct val="90000"/>
            </a:lnSpc>
            <a:spcBef>
              <a:spcPct val="0"/>
            </a:spcBef>
            <a:spcAft>
              <a:spcPct val="35000"/>
            </a:spcAft>
            <a:buNone/>
          </a:pPr>
          <a:r>
            <a:rPr lang="en-US" sz="700" b="1" kern="1200" dirty="0"/>
            <a:t>(SDC)</a:t>
          </a:r>
        </a:p>
      </dsp:txBody>
      <dsp:txXfrm>
        <a:off x="1679006" y="926093"/>
        <a:ext cx="652013" cy="660442"/>
      </dsp:txXfrm>
    </dsp:sp>
    <dsp:sp modelId="{E67DAB56-C2B1-4E42-A365-BF5C786F7540}">
      <dsp:nvSpPr>
        <dsp:cNvPr id="0" name=""/>
        <dsp:cNvSpPr/>
      </dsp:nvSpPr>
      <dsp:spPr>
        <a:xfrm>
          <a:off x="1640591" y="908"/>
          <a:ext cx="728844" cy="608150"/>
        </a:xfrm>
        <a:prstGeom prst="ellipse">
          <a:avLst/>
        </a:prstGeom>
        <a:solidFill>
          <a:schemeClr val="accent5">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t>Standard Offerings</a:t>
          </a:r>
        </a:p>
      </dsp:txBody>
      <dsp:txXfrm>
        <a:off x="1747328" y="89970"/>
        <a:ext cx="515370" cy="430026"/>
      </dsp:txXfrm>
    </dsp:sp>
    <dsp:sp modelId="{6B05A953-9087-452D-8321-C554474FBD9B}">
      <dsp:nvSpPr>
        <dsp:cNvPr id="0" name=""/>
        <dsp:cNvSpPr/>
      </dsp:nvSpPr>
      <dsp:spPr>
        <a:xfrm>
          <a:off x="2469710" y="476573"/>
          <a:ext cx="718360" cy="608150"/>
        </a:xfrm>
        <a:prstGeom prst="ellipse">
          <a:avLst/>
        </a:prstGeom>
        <a:solidFill>
          <a:schemeClr val="accent5">
            <a:hueOff val="3437643"/>
            <a:satOff val="-2488"/>
            <a:lumOff val="-2588"/>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t>Standard Processes</a:t>
          </a:r>
        </a:p>
      </dsp:txBody>
      <dsp:txXfrm>
        <a:off x="2574911" y="565635"/>
        <a:ext cx="507958" cy="430026"/>
      </dsp:txXfrm>
    </dsp:sp>
    <dsp:sp modelId="{897E9F1F-E15E-4277-82D9-3D4F0F3AFE38}">
      <dsp:nvSpPr>
        <dsp:cNvPr id="0" name=""/>
        <dsp:cNvSpPr/>
      </dsp:nvSpPr>
      <dsp:spPr>
        <a:xfrm>
          <a:off x="2484482" y="1427904"/>
          <a:ext cx="688816" cy="608150"/>
        </a:xfrm>
        <a:prstGeom prst="ellipse">
          <a:avLst/>
        </a:prstGeom>
        <a:solidFill>
          <a:schemeClr val="accent5">
            <a:hueOff val="6875286"/>
            <a:satOff val="-4976"/>
            <a:lumOff val="-5175"/>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t>Early Talent</a:t>
          </a:r>
        </a:p>
      </dsp:txBody>
      <dsp:txXfrm>
        <a:off x="2585357" y="1516966"/>
        <a:ext cx="487066" cy="430026"/>
      </dsp:txXfrm>
    </dsp:sp>
    <dsp:sp modelId="{8D90D369-29D1-44B8-A974-266F9291EB14}">
      <dsp:nvSpPr>
        <dsp:cNvPr id="0" name=""/>
        <dsp:cNvSpPr/>
      </dsp:nvSpPr>
      <dsp:spPr>
        <a:xfrm>
          <a:off x="1637237" y="1903569"/>
          <a:ext cx="735552" cy="608150"/>
        </a:xfrm>
        <a:prstGeom prst="ellipse">
          <a:avLst/>
        </a:prstGeom>
        <a:solidFill>
          <a:schemeClr val="accent5">
            <a:hueOff val="10312929"/>
            <a:satOff val="-7464"/>
            <a:lumOff val="-7763"/>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a:t>Lower FLCR</a:t>
          </a:r>
          <a:endParaRPr lang="en-US" sz="700" b="1" kern="1200" dirty="0"/>
        </a:p>
      </dsp:txBody>
      <dsp:txXfrm>
        <a:off x="1744956" y="1992631"/>
        <a:ext cx="520114" cy="430026"/>
      </dsp:txXfrm>
    </dsp:sp>
    <dsp:sp modelId="{9DC37636-F8B1-480C-95FB-328628343C37}">
      <dsp:nvSpPr>
        <dsp:cNvPr id="0" name=""/>
        <dsp:cNvSpPr/>
      </dsp:nvSpPr>
      <dsp:spPr>
        <a:xfrm>
          <a:off x="807184" y="1427904"/>
          <a:ext cx="747904" cy="608150"/>
        </a:xfrm>
        <a:prstGeom prst="ellipse">
          <a:avLst/>
        </a:prstGeom>
        <a:solidFill>
          <a:schemeClr val="accent5">
            <a:hueOff val="13750572"/>
            <a:satOff val="-9952"/>
            <a:lumOff val="-1035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t>Cycle Time Reduction</a:t>
          </a:r>
        </a:p>
      </dsp:txBody>
      <dsp:txXfrm>
        <a:off x="916712" y="1516966"/>
        <a:ext cx="528848" cy="430026"/>
      </dsp:txXfrm>
    </dsp:sp>
    <dsp:sp modelId="{93BDB0C1-BA6B-4231-82E4-1CF2F746EBC4}">
      <dsp:nvSpPr>
        <dsp:cNvPr id="0" name=""/>
        <dsp:cNvSpPr/>
      </dsp:nvSpPr>
      <dsp:spPr>
        <a:xfrm>
          <a:off x="792412" y="476573"/>
          <a:ext cx="777448" cy="608150"/>
        </a:xfrm>
        <a:prstGeom prst="ellipse">
          <a:avLst/>
        </a:prstGeom>
        <a:solidFill>
          <a:schemeClr val="accent5">
            <a:hueOff val="17188215"/>
            <a:satOff val="-12440"/>
            <a:lumOff val="-12938"/>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dirty="0"/>
            <a:t>Process Improve-</a:t>
          </a:r>
          <a:r>
            <a:rPr lang="en-US" sz="700" b="1" kern="1200" dirty="0" err="1"/>
            <a:t>ment</a:t>
          </a:r>
          <a:endParaRPr lang="en-US" sz="700" b="1" kern="1200" dirty="0"/>
        </a:p>
      </dsp:txBody>
      <dsp:txXfrm>
        <a:off x="906267" y="565635"/>
        <a:ext cx="549738" cy="43002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5750" marR="0" lvl="1" indent="-285750" algn="l" defTabSz="1088776" rtl="0" eaLnBrk="1" fontAlgn="auto" latinLnBrk="0" hangingPunct="1">
              <a:lnSpc>
                <a:spcPct val="100000"/>
              </a:lnSpc>
              <a:spcBef>
                <a:spcPts val="0"/>
              </a:spcBef>
              <a:spcAft>
                <a:spcPts val="0"/>
              </a:spcAft>
              <a:buClrTx/>
              <a:buSzPct val="100000"/>
              <a:buFont typeface="Courier New" panose="02070309020205020404" pitchFamily="49" charset="0"/>
              <a:buChar char="o"/>
              <a:tabLst/>
              <a:defRPr/>
            </a:pPr>
            <a:endParaRPr lang="en-US" sz="1200" b="1" kern="1200" dirty="0">
              <a:solidFill>
                <a:schemeClr val="tx1"/>
              </a:solidFill>
              <a:effectLst/>
              <a:latin typeface="+mn-lt"/>
              <a:ea typeface="+mn-ea"/>
              <a:cs typeface="+mn-cs"/>
            </a:endParaRPr>
          </a:p>
          <a:p>
            <a:pPr marL="180000" marR="0" lvl="1" indent="0" algn="l" defTabSz="1088776" rtl="0" eaLnBrk="1" fontAlgn="auto" latinLnBrk="0" hangingPunct="1">
              <a:lnSpc>
                <a:spcPct val="100000"/>
              </a:lnSpc>
              <a:spcBef>
                <a:spcPts val="0"/>
              </a:spcBef>
              <a:spcAft>
                <a:spcPts val="0"/>
              </a:spcAft>
              <a:buClrTx/>
              <a:buSzPct val="100000"/>
              <a:buFont typeface="Courier New" panose="02070309020205020404" pitchFamily="49" charset="0"/>
              <a:buNone/>
              <a:tabLst/>
              <a:defRPr/>
            </a:pPr>
            <a:endParaRPr lang="en-US" sz="1200" b="1" kern="1200" dirty="0">
              <a:solidFill>
                <a:schemeClr val="tx1"/>
              </a:solidFill>
              <a:effectLst/>
              <a:latin typeface="+mn-lt"/>
              <a:ea typeface="+mn-ea"/>
              <a:cs typeface="+mn-cs"/>
            </a:endParaRPr>
          </a:p>
          <a:p>
            <a:pPr marL="465750" marR="0" lvl="1" indent="-285750" algn="l" defTabSz="1088776" rtl="0" eaLnBrk="1" fontAlgn="auto" latinLnBrk="0" hangingPunct="1">
              <a:lnSpc>
                <a:spcPct val="100000"/>
              </a:lnSpc>
              <a:spcBef>
                <a:spcPts val="0"/>
              </a:spcBef>
              <a:spcAft>
                <a:spcPts val="0"/>
              </a:spcAft>
              <a:buClrTx/>
              <a:buSzPct val="100000"/>
              <a:buFont typeface="Courier New" panose="02070309020205020404" pitchFamily="49" charset="0"/>
              <a:buChar char="o"/>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95280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304147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87338" y="661988"/>
            <a:ext cx="6223000" cy="3500437"/>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7D8C2C35-2B8A-446E-BEC0-FD36716C29AC}" type="slidenum">
              <a:rPr lang="en-US" smtClean="0"/>
              <a:pPr/>
              <a:t>5</a:t>
            </a:fld>
            <a:endParaRPr lang="en-US" dirty="0"/>
          </a:p>
        </p:txBody>
      </p:sp>
    </p:spTree>
    <p:extLst>
      <p:ext uri="{BB962C8B-B14F-4D97-AF65-F5344CB8AC3E}">
        <p14:creationId xmlns:p14="http://schemas.microsoft.com/office/powerpoint/2010/main" val="54201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13527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1.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12.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1.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16.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16.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77A57C-E394-B540-A033-39B25260A9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1174" y="1934994"/>
            <a:ext cx="641350" cy="127000"/>
          </a:xfrm>
          <a:prstGeom prst="rect">
            <a:avLst/>
          </a:prstGeom>
          <a:noFill/>
        </p:spPr>
      </p:pic>
      <p:pic>
        <p:nvPicPr>
          <p:cNvPr id="14" name="SAP Logo" descr="SAP Logo" title="SAP Logo">
            <a:extLst>
              <a:ext uri="{FF2B5EF4-FFF2-40B4-BE49-F238E27FC236}">
                <a16:creationId xmlns:a16="http://schemas.microsoft.com/office/drawing/2014/main" id="{5ED54A69-0F11-1245-8DBB-2F220E1F29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85888" y="6217668"/>
            <a:ext cx="1963635" cy="360000"/>
          </a:xfrm>
          <a:prstGeom prst="rect">
            <a:avLst/>
          </a:prstGeom>
        </p:spPr>
      </p:pic>
      <p:sp>
        <p:nvSpPr>
          <p:cNvPr id="15" name="Classification">
            <a:extLst>
              <a:ext uri="{FF2B5EF4-FFF2-40B4-BE49-F238E27FC236}">
                <a16:creationId xmlns:a16="http://schemas.microsoft.com/office/drawing/2014/main" id="{D672AD0D-F6D1-F141-9E5C-4E35401507B5}"/>
              </a:ext>
            </a:extLst>
          </p:cNvPr>
          <p:cNvSpPr txBox="1"/>
          <p:nvPr userDrawn="1"/>
        </p:nvSpPr>
        <p:spPr>
          <a:xfrm>
            <a:off x="511174" y="4457098"/>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6" name="Speaker">
            <a:extLst>
              <a:ext uri="{FF2B5EF4-FFF2-40B4-BE49-F238E27FC236}">
                <a16:creationId xmlns:a16="http://schemas.microsoft.com/office/drawing/2014/main" id="{B0E21A9A-DDA2-0A44-A133-147A610F4065}"/>
              </a:ext>
            </a:extLst>
          </p:cNvPr>
          <p:cNvSpPr>
            <a:spLocks noGrp="1"/>
          </p:cNvSpPr>
          <p:nvPr>
            <p:ph type="subTitle" idx="1" hasCustomPrompt="1"/>
          </p:nvPr>
        </p:nvSpPr>
        <p:spPr bwMode="black">
          <a:xfrm>
            <a:off x="511174" y="3885878"/>
            <a:ext cx="583835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17" name="Title">
            <a:extLst>
              <a:ext uri="{FF2B5EF4-FFF2-40B4-BE49-F238E27FC236}">
                <a16:creationId xmlns:a16="http://schemas.microsoft.com/office/drawing/2014/main" id="{5B2E8B4A-E25D-BF49-ABFC-BFA980E47E0A}"/>
              </a:ext>
            </a:extLst>
          </p:cNvPr>
          <p:cNvSpPr>
            <a:spLocks noGrp="1"/>
          </p:cNvSpPr>
          <p:nvPr>
            <p:ph type="title" hasCustomPrompt="1"/>
          </p:nvPr>
        </p:nvSpPr>
        <p:spPr>
          <a:xfrm>
            <a:off x="517524" y="2155802"/>
            <a:ext cx="5832000" cy="1437387"/>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18" name="Title Image Placeholder" descr="Placeholder title image" title="Title image">
            <a:extLst>
              <a:ext uri="{FF2B5EF4-FFF2-40B4-BE49-F238E27FC236}">
                <a16:creationId xmlns:a16="http://schemas.microsoft.com/office/drawing/2014/main" id="{6CA43AE6-727E-BA40-A0EC-7E9F76BE1B2C}"/>
              </a:ext>
            </a:extLst>
          </p:cNvPr>
          <p:cNvSpPr>
            <a:spLocks noGrp="1"/>
          </p:cNvSpPr>
          <p:nvPr>
            <p:ph type="pic" sz="quarter" idx="12" hasCustomPrompt="1"/>
          </p:nvPr>
        </p:nvSpPr>
        <p:spPr bwMode="gray">
          <a:xfrm>
            <a:off x="6852775" y="0"/>
            <a:ext cx="5342400" cy="6858000"/>
          </a:xfrm>
          <a:noFill/>
        </p:spPr>
        <p:txBody>
          <a:bodyPr tIns="504000" anchor="ctr"/>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2" orient="horz" pos="4144" userDrawn="1">
          <p15:clr>
            <a:srgbClr val="FBAE40"/>
          </p15:clr>
        </p15:guide>
        <p15:guide id="4" pos="32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pic>
        <p:nvPicPr>
          <p:cNvPr id="6" name="SAP Logo" descr="SAP Logo" title="SAP Logo">
            <a:extLst>
              <a:ext uri="{FF2B5EF4-FFF2-40B4-BE49-F238E27FC236}">
                <a16:creationId xmlns:a16="http://schemas.microsoft.com/office/drawing/2014/main" id="{E63E1D14-0EED-C24C-916E-9FAFE9CF91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540" y="6217668"/>
            <a:ext cx="1963635" cy="360000"/>
          </a:xfrm>
          <a:prstGeom prst="rect">
            <a:avLst/>
          </a:prstGeom>
        </p:spPr>
      </p:pic>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382773" y="0"/>
            <a:ext cx="3812402"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37477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37477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975" userDrawn="1">
          <p15:clr>
            <a:srgbClr val="FBAE40"/>
          </p15:clr>
        </p15:guide>
        <p15:guide id="4" pos="5270"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856375" y="0"/>
            <a:ext cx="53388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8483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848372"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4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4000" userDrawn="1">
          <p15:clr>
            <a:srgbClr val="FBAE40"/>
          </p15:clr>
        </p15:guide>
        <p15:guide id="7" pos="31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L">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5337175" y="0"/>
            <a:ext cx="685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4329176"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43291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94070893"/>
      </p:ext>
    </p:extLst>
  </p:cSld>
  <p:clrMapOvr>
    <a:masterClrMapping/>
  </p:clrMapOvr>
  <p:extLst mod="1">
    <p:ext uri="{DCECCB84-F9BA-43D5-87BE-67443E8EF086}">
      <p15:sldGuideLst xmlns:p15="http://schemas.microsoft.com/office/powerpoint/2012/main">
        <p15:guide id="1" pos="3365" userDrawn="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047" userDrawn="1">
          <p15:clr>
            <a:srgbClr val="FBAE40"/>
          </p15:clr>
        </p15:guide>
        <p15:guide id="7" pos="31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XL">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3814375" y="0"/>
            <a:ext cx="83808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2806376"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28063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63407464"/>
      </p:ext>
    </p:extLst>
  </p:cSld>
  <p:clrMapOvr>
    <a:masterClrMapping/>
  </p:clrMapOvr>
  <p:extLst mod="1">
    <p:ext uri="{DCECCB84-F9BA-43D5-87BE-67443E8EF086}">
      <p15:sldGuideLst xmlns:p15="http://schemas.microsoft.com/office/powerpoint/2012/main">
        <p15:guide id="1" pos="2390" userDrawn="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2095" userDrawn="1">
          <p15:clr>
            <a:srgbClr val="FBAE40"/>
          </p15:clr>
        </p15:guide>
        <p15:guide id="7" pos="3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Big Image or Illustration">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77A57C-E394-B540-A033-39B25260A9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1174" y="1934994"/>
            <a:ext cx="641350" cy="127000"/>
          </a:xfrm>
          <a:prstGeom prst="rect">
            <a:avLst/>
          </a:prstGeom>
          <a:noFill/>
        </p:spPr>
      </p:pic>
      <p:pic>
        <p:nvPicPr>
          <p:cNvPr id="14" name="SAP Logo" descr="SAP Logo" title="SAP Logo">
            <a:extLst>
              <a:ext uri="{FF2B5EF4-FFF2-40B4-BE49-F238E27FC236}">
                <a16:creationId xmlns:a16="http://schemas.microsoft.com/office/drawing/2014/main" id="{5ED54A69-0F11-1245-8DBB-2F220E1F29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861431" y="6217668"/>
            <a:ext cx="1963635" cy="360000"/>
          </a:xfrm>
          <a:prstGeom prst="rect">
            <a:avLst/>
          </a:prstGeom>
        </p:spPr>
      </p:pic>
      <p:sp>
        <p:nvSpPr>
          <p:cNvPr id="15" name="Classification">
            <a:extLst>
              <a:ext uri="{FF2B5EF4-FFF2-40B4-BE49-F238E27FC236}">
                <a16:creationId xmlns:a16="http://schemas.microsoft.com/office/drawing/2014/main" id="{D672AD0D-F6D1-F141-9E5C-4E35401507B5}"/>
              </a:ext>
            </a:extLst>
          </p:cNvPr>
          <p:cNvSpPr txBox="1"/>
          <p:nvPr userDrawn="1"/>
        </p:nvSpPr>
        <p:spPr>
          <a:xfrm>
            <a:off x="511174" y="4457098"/>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6" name="Speaker">
            <a:extLst>
              <a:ext uri="{FF2B5EF4-FFF2-40B4-BE49-F238E27FC236}">
                <a16:creationId xmlns:a16="http://schemas.microsoft.com/office/drawing/2014/main" id="{B0E21A9A-DDA2-0A44-A133-147A610F4065}"/>
              </a:ext>
            </a:extLst>
          </p:cNvPr>
          <p:cNvSpPr>
            <a:spLocks noGrp="1"/>
          </p:cNvSpPr>
          <p:nvPr>
            <p:ph type="subTitle" idx="1" hasCustomPrompt="1"/>
          </p:nvPr>
        </p:nvSpPr>
        <p:spPr bwMode="black">
          <a:xfrm>
            <a:off x="511174" y="3885878"/>
            <a:ext cx="4313892"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10" name="Title">
            <a:extLst>
              <a:ext uri="{FF2B5EF4-FFF2-40B4-BE49-F238E27FC236}">
                <a16:creationId xmlns:a16="http://schemas.microsoft.com/office/drawing/2014/main" id="{13663CD0-37B4-7C4E-88EE-F159E03EABB1}"/>
              </a:ext>
            </a:extLst>
          </p:cNvPr>
          <p:cNvSpPr>
            <a:spLocks noGrp="1"/>
          </p:cNvSpPr>
          <p:nvPr>
            <p:ph type="title" hasCustomPrompt="1"/>
          </p:nvPr>
        </p:nvSpPr>
        <p:spPr>
          <a:xfrm>
            <a:off x="517524" y="2155802"/>
            <a:ext cx="4309200" cy="1437387"/>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11" name="Title Image Placeholder" descr="Placeholder title image" title="Title image">
            <a:extLst>
              <a:ext uri="{FF2B5EF4-FFF2-40B4-BE49-F238E27FC236}">
                <a16:creationId xmlns:a16="http://schemas.microsoft.com/office/drawing/2014/main" id="{B4381A66-11FC-8647-A04D-34313ED1AC71}"/>
              </a:ext>
            </a:extLst>
          </p:cNvPr>
          <p:cNvSpPr>
            <a:spLocks noGrp="1"/>
          </p:cNvSpPr>
          <p:nvPr>
            <p:ph type="pic" sz="quarter" idx="12" hasCustomPrompt="1"/>
          </p:nvPr>
        </p:nvSpPr>
        <p:spPr bwMode="gray">
          <a:xfrm>
            <a:off x="5335518" y="0"/>
            <a:ext cx="6859658" cy="6858000"/>
          </a:xfrm>
          <a:noFill/>
        </p:spPr>
        <p:txBody>
          <a:bodyPr tIns="504000" anchor="ctr"/>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300710189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2" orient="horz" pos="4144">
          <p15:clr>
            <a:srgbClr val="FBAE40"/>
          </p15:clr>
        </p15:guide>
        <p15:guide id="4" pos="32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Pager External">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3814375" y="0"/>
            <a:ext cx="83808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2075784"/>
            <a:ext cx="2806376" cy="1008000"/>
          </a:xfrm>
        </p:spPr>
        <p:txBody>
          <a:bodyPr/>
          <a:lstStyle>
            <a:lvl1pPr>
              <a:defRPr sz="1200"/>
            </a:lvl1pPr>
          </a:lstStyle>
          <a:p>
            <a:pPr lvl="0"/>
            <a:r>
              <a:rPr lang="en-US" noProof="0" dirty="0"/>
              <a:t>Describe the customer‘s challenge; use active sentence constructions.    </a:t>
            </a:r>
            <a:r>
              <a:rPr lang="de-DE" dirty="0" err="1"/>
              <a:t>Example</a:t>
            </a:r>
            <a:r>
              <a:rPr lang="de-DE" dirty="0"/>
              <a:t>: </a:t>
            </a:r>
            <a:r>
              <a:rPr lang="de-DE" dirty="0" err="1"/>
              <a:t>Make</a:t>
            </a:r>
            <a:r>
              <a:rPr lang="de-DE" dirty="0"/>
              <a:t> relevant </a:t>
            </a:r>
            <a:r>
              <a:rPr lang="de-DE" dirty="0" err="1"/>
              <a:t>information</a:t>
            </a:r>
            <a:r>
              <a:rPr lang="de-DE" dirty="0"/>
              <a:t> </a:t>
            </a:r>
            <a:r>
              <a:rPr lang="de-DE" dirty="0" err="1"/>
              <a:t>easily</a:t>
            </a:r>
            <a:r>
              <a:rPr lang="de-DE" dirty="0"/>
              <a:t> </a:t>
            </a:r>
            <a:r>
              <a:rPr lang="de-DE" dirty="0" err="1"/>
              <a:t>accessible</a:t>
            </a:r>
            <a:r>
              <a:rPr lang="de-DE" dirty="0"/>
              <a:t> </a:t>
            </a:r>
            <a:r>
              <a:rPr lang="de-DE" dirty="0" err="1"/>
              <a:t>for</a:t>
            </a:r>
            <a:r>
              <a:rPr lang="de-DE" dirty="0"/>
              <a:t> </a:t>
            </a:r>
            <a:r>
              <a:rPr lang="de-DE" dirty="0" err="1"/>
              <a:t>machine</a:t>
            </a:r>
            <a:r>
              <a:rPr lang="de-DE" dirty="0"/>
              <a:t> </a:t>
            </a:r>
            <a:r>
              <a:rPr lang="de-DE" dirty="0" err="1"/>
              <a:t>operators</a:t>
            </a:r>
            <a:endParaRPr lang="de-DE" dirty="0"/>
          </a:p>
        </p:txBody>
      </p:sp>
      <p:sp>
        <p:nvSpPr>
          <p:cNvPr id="2" name="Title"/>
          <p:cNvSpPr>
            <a:spLocks noGrp="1"/>
          </p:cNvSpPr>
          <p:nvPr>
            <p:ph type="title" hasCustomPrompt="1"/>
          </p:nvPr>
        </p:nvSpPr>
        <p:spPr>
          <a:xfrm>
            <a:off x="504001" y="504000"/>
            <a:ext cx="2806376" cy="369332"/>
          </a:xfrm>
        </p:spPr>
        <p:txBody>
          <a:bodyPr/>
          <a:lstStyle/>
          <a:p>
            <a:r>
              <a:rPr lang="en-US" noProof="0" dirty="0"/>
              <a:t>Customer Name</a:t>
            </a:r>
            <a:endParaRPr lang="en-US" dirty="0"/>
          </a:p>
        </p:txBody>
      </p:sp>
      <p:sp>
        <p:nvSpPr>
          <p:cNvPr id="9" name="Text Placeholder 8">
            <a:extLst>
              <a:ext uri="{FF2B5EF4-FFF2-40B4-BE49-F238E27FC236}">
                <a16:creationId xmlns:a16="http://schemas.microsoft.com/office/drawing/2014/main" id="{842940C8-1F34-B34D-8D01-3D849634379F}"/>
              </a:ext>
            </a:extLst>
          </p:cNvPr>
          <p:cNvSpPr>
            <a:spLocks noGrp="1"/>
          </p:cNvSpPr>
          <p:nvPr>
            <p:ph type="body" sz="quarter" idx="12" hasCustomPrompt="1"/>
          </p:nvPr>
        </p:nvSpPr>
        <p:spPr>
          <a:xfrm>
            <a:off x="503999" y="883468"/>
            <a:ext cx="2806376" cy="367200"/>
          </a:xfrm>
        </p:spPr>
        <p:txBody>
          <a:bodyPr/>
          <a:lstStyle>
            <a:lvl1pPr>
              <a:defRPr sz="1400"/>
            </a:lvl1pPr>
          </a:lstStyle>
          <a:p>
            <a:pPr lvl="0"/>
            <a:r>
              <a:rPr lang="en-US" dirty="0"/>
              <a:t>Add Subtitle</a:t>
            </a:r>
          </a:p>
          <a:p>
            <a:pPr lvl="0"/>
            <a:r>
              <a:rPr lang="en-US" dirty="0"/>
              <a:t>Example: Productivity boost for the factory floor</a:t>
            </a:r>
          </a:p>
        </p:txBody>
      </p:sp>
      <p:sp>
        <p:nvSpPr>
          <p:cNvPr id="10" name="TextBox 9">
            <a:extLst>
              <a:ext uri="{FF2B5EF4-FFF2-40B4-BE49-F238E27FC236}">
                <a16:creationId xmlns:a16="http://schemas.microsoft.com/office/drawing/2014/main" id="{97DC1789-3AA7-6F42-858E-DF1A0D8F9733}"/>
              </a:ext>
            </a:extLst>
          </p:cNvPr>
          <p:cNvSpPr txBox="1"/>
          <p:nvPr userDrawn="1"/>
        </p:nvSpPr>
        <p:spPr>
          <a:xfrm>
            <a:off x="504000" y="1952675"/>
            <a:ext cx="492122"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800" b="1" kern="0" dirty="0">
                <a:solidFill>
                  <a:schemeClr val="accent1"/>
                </a:solidFill>
                <a:ea typeface="Arial Unicode MS" pitchFamily="34" charset="-128"/>
                <a:cs typeface="Arial Unicode MS" pitchFamily="34" charset="-128"/>
              </a:rPr>
              <a:t>Challenge</a:t>
            </a:r>
          </a:p>
        </p:txBody>
      </p:sp>
      <p:sp>
        <p:nvSpPr>
          <p:cNvPr id="12" name="Text Placeholder 1/2">
            <a:extLst>
              <a:ext uri="{FF2B5EF4-FFF2-40B4-BE49-F238E27FC236}">
                <a16:creationId xmlns:a16="http://schemas.microsoft.com/office/drawing/2014/main" id="{2E469091-B83B-4043-9B85-5A81E8198317}"/>
              </a:ext>
            </a:extLst>
          </p:cNvPr>
          <p:cNvSpPr>
            <a:spLocks noGrp="1"/>
          </p:cNvSpPr>
          <p:nvPr>
            <p:ph type="body" sz="quarter" idx="13" hasCustomPrompt="1"/>
          </p:nvPr>
        </p:nvSpPr>
        <p:spPr bwMode="black">
          <a:xfrm>
            <a:off x="503999" y="3458891"/>
            <a:ext cx="2806376" cy="1008000"/>
          </a:xfrm>
        </p:spPr>
        <p:txBody>
          <a:bodyPr/>
          <a:lstStyle>
            <a:lvl1pPr>
              <a:defRPr sz="1200"/>
            </a:lvl1pPr>
          </a:lstStyle>
          <a:p>
            <a:pPr lvl="0"/>
            <a:r>
              <a:rPr lang="en-US" noProof="0" dirty="0"/>
              <a:t>Explain the solution SAP offered; use active sentence constructions.     Example: Replace error-prone manual processes with automated workflows</a:t>
            </a:r>
            <a:endParaRPr lang="de-DE" dirty="0"/>
          </a:p>
        </p:txBody>
      </p:sp>
      <p:sp>
        <p:nvSpPr>
          <p:cNvPr id="13" name="TextBox 12">
            <a:extLst>
              <a:ext uri="{FF2B5EF4-FFF2-40B4-BE49-F238E27FC236}">
                <a16:creationId xmlns:a16="http://schemas.microsoft.com/office/drawing/2014/main" id="{3CDA6185-F212-5543-B4F5-0F5161344A74}"/>
              </a:ext>
            </a:extLst>
          </p:cNvPr>
          <p:cNvSpPr txBox="1"/>
          <p:nvPr userDrawn="1"/>
        </p:nvSpPr>
        <p:spPr>
          <a:xfrm>
            <a:off x="504000" y="3335782"/>
            <a:ext cx="410369"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800" b="1" kern="0" dirty="0">
                <a:solidFill>
                  <a:schemeClr val="accent1"/>
                </a:solidFill>
                <a:ea typeface="Arial Unicode MS" pitchFamily="34" charset="-128"/>
                <a:cs typeface="Arial Unicode MS" pitchFamily="34" charset="-128"/>
              </a:rPr>
              <a:t>Solution</a:t>
            </a:r>
          </a:p>
        </p:txBody>
      </p:sp>
      <p:sp>
        <p:nvSpPr>
          <p:cNvPr id="14" name="Text Placeholder 1/2">
            <a:extLst>
              <a:ext uri="{FF2B5EF4-FFF2-40B4-BE49-F238E27FC236}">
                <a16:creationId xmlns:a16="http://schemas.microsoft.com/office/drawing/2014/main" id="{C671DEC8-000C-7B41-915E-B24EE1B5E389}"/>
              </a:ext>
            </a:extLst>
          </p:cNvPr>
          <p:cNvSpPr>
            <a:spLocks noGrp="1"/>
          </p:cNvSpPr>
          <p:nvPr>
            <p:ph type="body" sz="quarter" idx="14" hasCustomPrompt="1"/>
          </p:nvPr>
        </p:nvSpPr>
        <p:spPr bwMode="black">
          <a:xfrm>
            <a:off x="503999" y="4839107"/>
            <a:ext cx="2806376" cy="1008000"/>
          </a:xfrm>
        </p:spPr>
        <p:txBody>
          <a:bodyPr/>
          <a:lstStyle>
            <a:lvl1pPr>
              <a:defRPr sz="1200"/>
            </a:lvl1pPr>
          </a:lstStyle>
          <a:p>
            <a:pPr lvl="0"/>
            <a:r>
              <a:rPr lang="en-US" noProof="0" dirty="0"/>
              <a:t>Explain benefits for the customer; use numbers and facts if possible.    Example: 70% time reduction for system-related work</a:t>
            </a:r>
            <a:endParaRPr lang="de-DE" dirty="0"/>
          </a:p>
        </p:txBody>
      </p:sp>
      <p:sp>
        <p:nvSpPr>
          <p:cNvPr id="15" name="TextBox 14">
            <a:extLst>
              <a:ext uri="{FF2B5EF4-FFF2-40B4-BE49-F238E27FC236}">
                <a16:creationId xmlns:a16="http://schemas.microsoft.com/office/drawing/2014/main" id="{992A275B-65DB-4841-8218-81AAEDF552CB}"/>
              </a:ext>
            </a:extLst>
          </p:cNvPr>
          <p:cNvSpPr txBox="1"/>
          <p:nvPr userDrawn="1"/>
        </p:nvSpPr>
        <p:spPr>
          <a:xfrm>
            <a:off x="504000" y="4715998"/>
            <a:ext cx="405560"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800" b="1" kern="0" dirty="0">
                <a:solidFill>
                  <a:schemeClr val="accent1"/>
                </a:solidFill>
                <a:ea typeface="Arial Unicode MS" pitchFamily="34" charset="-128"/>
                <a:cs typeface="Arial Unicode MS" pitchFamily="34" charset="-128"/>
              </a:rPr>
              <a:t>Benefits</a:t>
            </a:r>
          </a:p>
        </p:txBody>
      </p:sp>
    </p:spTree>
    <p:extLst>
      <p:ext uri="{BB962C8B-B14F-4D97-AF65-F5344CB8AC3E}">
        <p14:creationId xmlns:p14="http://schemas.microsoft.com/office/powerpoint/2010/main" val="3663160673"/>
      </p:ext>
    </p:extLst>
  </p:cSld>
  <p:clrMapOvr>
    <a:masterClrMapping/>
  </p:clrMapOvr>
  <p:extLst mod="1">
    <p:ext uri="{DCECCB84-F9BA-43D5-87BE-67443E8EF086}">
      <p15:sldGuideLst xmlns:p15="http://schemas.microsoft.com/office/powerpoint/2012/main">
        <p15:guide id="1" pos="2390">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2095">
          <p15:clr>
            <a:srgbClr val="FBAE40"/>
          </p15:clr>
        </p15:guide>
        <p15:guide id="7" pos="3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Pager Internal">
    <p:spTree>
      <p:nvGrpSpPr>
        <p:cNvPr id="1" name=""/>
        <p:cNvGrpSpPr/>
        <p:nvPr/>
      </p:nvGrpSpPr>
      <p:grpSpPr>
        <a:xfrm>
          <a:off x="0" y="0"/>
          <a:ext cx="0" cy="0"/>
          <a:chOff x="0" y="0"/>
          <a:chExt cx="0" cy="0"/>
        </a:xfrm>
      </p:grpSpPr>
      <p:sp>
        <p:nvSpPr>
          <p:cNvPr id="7" name="Text Placeholder 1/2"/>
          <p:cNvSpPr>
            <a:spLocks noGrp="1"/>
          </p:cNvSpPr>
          <p:nvPr>
            <p:ph type="body" sz="quarter" idx="11" hasCustomPrompt="1"/>
          </p:nvPr>
        </p:nvSpPr>
        <p:spPr bwMode="black">
          <a:xfrm>
            <a:off x="503999" y="2075784"/>
            <a:ext cx="2806376" cy="252000"/>
          </a:xfrm>
        </p:spPr>
        <p:txBody>
          <a:bodyPr/>
          <a:lstStyle>
            <a:lvl1pPr>
              <a:defRPr sz="1200"/>
            </a:lvl1pPr>
          </a:lstStyle>
          <a:p>
            <a:pPr lvl="0"/>
            <a:r>
              <a:rPr lang="en-US" noProof="0" dirty="0"/>
              <a:t>City and country</a:t>
            </a:r>
            <a:endParaRPr lang="de-DE" dirty="0"/>
          </a:p>
        </p:txBody>
      </p:sp>
      <p:sp>
        <p:nvSpPr>
          <p:cNvPr id="2" name="Title"/>
          <p:cNvSpPr>
            <a:spLocks noGrp="1"/>
          </p:cNvSpPr>
          <p:nvPr>
            <p:ph type="title" hasCustomPrompt="1"/>
          </p:nvPr>
        </p:nvSpPr>
        <p:spPr>
          <a:xfrm>
            <a:off x="504001" y="504000"/>
            <a:ext cx="2806376" cy="369332"/>
          </a:xfrm>
        </p:spPr>
        <p:txBody>
          <a:bodyPr/>
          <a:lstStyle/>
          <a:p>
            <a:r>
              <a:rPr lang="en-US" noProof="0" dirty="0"/>
              <a:t>Customer Name</a:t>
            </a:r>
            <a:endParaRPr lang="en-US" dirty="0"/>
          </a:p>
        </p:txBody>
      </p:sp>
      <p:sp>
        <p:nvSpPr>
          <p:cNvPr id="9" name="Text Placeholder 8">
            <a:extLst>
              <a:ext uri="{FF2B5EF4-FFF2-40B4-BE49-F238E27FC236}">
                <a16:creationId xmlns:a16="http://schemas.microsoft.com/office/drawing/2014/main" id="{842940C8-1F34-B34D-8D01-3D849634379F}"/>
              </a:ext>
            </a:extLst>
          </p:cNvPr>
          <p:cNvSpPr>
            <a:spLocks noGrp="1"/>
          </p:cNvSpPr>
          <p:nvPr>
            <p:ph type="body" sz="quarter" idx="12" hasCustomPrompt="1"/>
          </p:nvPr>
        </p:nvSpPr>
        <p:spPr>
          <a:xfrm>
            <a:off x="503999" y="883468"/>
            <a:ext cx="2806376" cy="367200"/>
          </a:xfrm>
        </p:spPr>
        <p:txBody>
          <a:bodyPr/>
          <a:lstStyle>
            <a:lvl1pPr>
              <a:defRPr sz="1400"/>
            </a:lvl1pPr>
          </a:lstStyle>
          <a:p>
            <a:pPr lvl="0"/>
            <a:r>
              <a:rPr lang="en-US" dirty="0"/>
              <a:t>Add Subtitle</a:t>
            </a:r>
          </a:p>
          <a:p>
            <a:pPr lvl="0"/>
            <a:r>
              <a:rPr lang="en-US" dirty="0"/>
              <a:t>Example: Productivity boost for the factory floor</a:t>
            </a:r>
          </a:p>
        </p:txBody>
      </p:sp>
      <p:sp>
        <p:nvSpPr>
          <p:cNvPr id="10" name="TextBox 9">
            <a:extLst>
              <a:ext uri="{FF2B5EF4-FFF2-40B4-BE49-F238E27FC236}">
                <a16:creationId xmlns:a16="http://schemas.microsoft.com/office/drawing/2014/main" id="{97DC1789-3AA7-6F42-858E-DF1A0D8F9733}"/>
              </a:ext>
            </a:extLst>
          </p:cNvPr>
          <p:cNvSpPr txBox="1"/>
          <p:nvPr userDrawn="1"/>
        </p:nvSpPr>
        <p:spPr>
          <a:xfrm>
            <a:off x="504000" y="1952675"/>
            <a:ext cx="1251946"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800" b="1" kern="0" dirty="0">
                <a:solidFill>
                  <a:schemeClr val="accent1"/>
                </a:solidFill>
                <a:ea typeface="Arial Unicode MS" pitchFamily="34" charset="-128"/>
                <a:cs typeface="Arial Unicode MS" pitchFamily="34" charset="-128"/>
              </a:rPr>
              <a:t>Headquarters or Location</a:t>
            </a:r>
          </a:p>
        </p:txBody>
      </p:sp>
      <p:sp>
        <p:nvSpPr>
          <p:cNvPr id="12" name="Text Placeholder 1/2">
            <a:extLst>
              <a:ext uri="{FF2B5EF4-FFF2-40B4-BE49-F238E27FC236}">
                <a16:creationId xmlns:a16="http://schemas.microsoft.com/office/drawing/2014/main" id="{2E469091-B83B-4043-9B85-5A81E8198317}"/>
              </a:ext>
            </a:extLst>
          </p:cNvPr>
          <p:cNvSpPr>
            <a:spLocks noGrp="1"/>
          </p:cNvSpPr>
          <p:nvPr>
            <p:ph type="body" sz="quarter" idx="13" hasCustomPrompt="1"/>
          </p:nvPr>
        </p:nvSpPr>
        <p:spPr bwMode="black">
          <a:xfrm>
            <a:off x="503999" y="2589112"/>
            <a:ext cx="2806376" cy="252000"/>
          </a:xfrm>
        </p:spPr>
        <p:txBody>
          <a:bodyPr/>
          <a:lstStyle>
            <a:lvl1pPr>
              <a:defRPr sz="1200"/>
            </a:lvl1pPr>
          </a:lstStyle>
          <a:p>
            <a:pPr lvl="0"/>
            <a:r>
              <a:rPr lang="en-US" noProof="0" dirty="0"/>
              <a:t>Name of the customer‘s industry</a:t>
            </a:r>
            <a:endParaRPr lang="de-DE" dirty="0"/>
          </a:p>
        </p:txBody>
      </p:sp>
      <p:sp>
        <p:nvSpPr>
          <p:cNvPr id="13" name="TextBox 12">
            <a:extLst>
              <a:ext uri="{FF2B5EF4-FFF2-40B4-BE49-F238E27FC236}">
                <a16:creationId xmlns:a16="http://schemas.microsoft.com/office/drawing/2014/main" id="{3CDA6185-F212-5543-B4F5-0F5161344A74}"/>
              </a:ext>
            </a:extLst>
          </p:cNvPr>
          <p:cNvSpPr txBox="1"/>
          <p:nvPr userDrawn="1"/>
        </p:nvSpPr>
        <p:spPr>
          <a:xfrm>
            <a:off x="504000" y="2466003"/>
            <a:ext cx="434414"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800" b="1" kern="0" dirty="0">
                <a:solidFill>
                  <a:schemeClr val="accent1"/>
                </a:solidFill>
                <a:ea typeface="Arial Unicode MS" pitchFamily="34" charset="-128"/>
                <a:cs typeface="Arial Unicode MS" pitchFamily="34" charset="-128"/>
              </a:rPr>
              <a:t>Industry </a:t>
            </a:r>
          </a:p>
        </p:txBody>
      </p:sp>
      <p:sp>
        <p:nvSpPr>
          <p:cNvPr id="17" name="Text Placeholder 1/2">
            <a:extLst>
              <a:ext uri="{FF2B5EF4-FFF2-40B4-BE49-F238E27FC236}">
                <a16:creationId xmlns:a16="http://schemas.microsoft.com/office/drawing/2014/main" id="{B5450D56-0A69-D641-B371-A93D857C9F03}"/>
              </a:ext>
            </a:extLst>
          </p:cNvPr>
          <p:cNvSpPr>
            <a:spLocks noGrp="1"/>
          </p:cNvSpPr>
          <p:nvPr>
            <p:ph type="body" sz="quarter" idx="15" hasCustomPrompt="1"/>
          </p:nvPr>
        </p:nvSpPr>
        <p:spPr bwMode="black">
          <a:xfrm>
            <a:off x="503999" y="3110840"/>
            <a:ext cx="2806376" cy="252000"/>
          </a:xfrm>
        </p:spPr>
        <p:txBody>
          <a:bodyPr/>
          <a:lstStyle>
            <a:lvl1pPr>
              <a:defRPr sz="1200"/>
            </a:lvl1pPr>
          </a:lstStyle>
          <a:p>
            <a:pPr lvl="0"/>
            <a:r>
              <a:rPr lang="en-US" noProof="0" dirty="0"/>
              <a:t>Amount and currency</a:t>
            </a:r>
            <a:endParaRPr lang="de-DE" dirty="0"/>
          </a:p>
        </p:txBody>
      </p:sp>
      <p:sp>
        <p:nvSpPr>
          <p:cNvPr id="18" name="TextBox 17">
            <a:extLst>
              <a:ext uri="{FF2B5EF4-FFF2-40B4-BE49-F238E27FC236}">
                <a16:creationId xmlns:a16="http://schemas.microsoft.com/office/drawing/2014/main" id="{9C69A1B5-1DC8-6947-B7E1-A6F623F1B409}"/>
              </a:ext>
            </a:extLst>
          </p:cNvPr>
          <p:cNvSpPr txBox="1"/>
          <p:nvPr userDrawn="1"/>
        </p:nvSpPr>
        <p:spPr>
          <a:xfrm>
            <a:off x="504000" y="2987731"/>
            <a:ext cx="434414"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800" b="1" kern="0" dirty="0">
                <a:solidFill>
                  <a:schemeClr val="accent1"/>
                </a:solidFill>
                <a:ea typeface="Arial Unicode MS" pitchFamily="34" charset="-128"/>
                <a:cs typeface="Arial Unicode MS" pitchFamily="34" charset="-128"/>
              </a:rPr>
              <a:t>Revenue</a:t>
            </a:r>
          </a:p>
        </p:txBody>
      </p:sp>
      <p:sp>
        <p:nvSpPr>
          <p:cNvPr id="20" name="Text Placeholder 1/2">
            <a:extLst>
              <a:ext uri="{FF2B5EF4-FFF2-40B4-BE49-F238E27FC236}">
                <a16:creationId xmlns:a16="http://schemas.microsoft.com/office/drawing/2014/main" id="{FCC4650F-BF36-5944-BFC8-549852AC8FD1}"/>
              </a:ext>
            </a:extLst>
          </p:cNvPr>
          <p:cNvSpPr>
            <a:spLocks noGrp="1"/>
          </p:cNvSpPr>
          <p:nvPr>
            <p:ph type="body" sz="quarter" idx="16" hasCustomPrompt="1"/>
          </p:nvPr>
        </p:nvSpPr>
        <p:spPr bwMode="black">
          <a:xfrm>
            <a:off x="503999" y="3642940"/>
            <a:ext cx="2806376" cy="252000"/>
          </a:xfrm>
        </p:spPr>
        <p:txBody>
          <a:bodyPr/>
          <a:lstStyle>
            <a:lvl1pPr>
              <a:defRPr sz="1200"/>
            </a:lvl1pPr>
          </a:lstStyle>
          <a:p>
            <a:pPr lvl="0"/>
            <a:r>
              <a:rPr lang="en-US" noProof="0" dirty="0"/>
              <a:t>Number of employees</a:t>
            </a:r>
            <a:endParaRPr lang="de-DE" dirty="0"/>
          </a:p>
        </p:txBody>
      </p:sp>
      <p:sp>
        <p:nvSpPr>
          <p:cNvPr id="21" name="TextBox 20">
            <a:extLst>
              <a:ext uri="{FF2B5EF4-FFF2-40B4-BE49-F238E27FC236}">
                <a16:creationId xmlns:a16="http://schemas.microsoft.com/office/drawing/2014/main" id="{9546CDAF-E80F-1748-BB80-BCF975196CDB}"/>
              </a:ext>
            </a:extLst>
          </p:cNvPr>
          <p:cNvSpPr txBox="1"/>
          <p:nvPr userDrawn="1"/>
        </p:nvSpPr>
        <p:spPr>
          <a:xfrm>
            <a:off x="504000" y="3519831"/>
            <a:ext cx="545021"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800" b="1" kern="0" dirty="0">
                <a:solidFill>
                  <a:schemeClr val="accent1"/>
                </a:solidFill>
                <a:ea typeface="Arial Unicode MS" pitchFamily="34" charset="-128"/>
                <a:cs typeface="Arial Unicode MS" pitchFamily="34" charset="-128"/>
              </a:rPr>
              <a:t>Employees</a:t>
            </a:r>
          </a:p>
        </p:txBody>
      </p:sp>
      <p:sp>
        <p:nvSpPr>
          <p:cNvPr id="23" name="Text Placeholder 1/2">
            <a:extLst>
              <a:ext uri="{FF2B5EF4-FFF2-40B4-BE49-F238E27FC236}">
                <a16:creationId xmlns:a16="http://schemas.microsoft.com/office/drawing/2014/main" id="{6D432A19-6BBD-4C4B-842F-9FAE99C7A743}"/>
              </a:ext>
            </a:extLst>
          </p:cNvPr>
          <p:cNvSpPr>
            <a:spLocks noGrp="1"/>
          </p:cNvSpPr>
          <p:nvPr>
            <p:ph type="body" sz="quarter" idx="17" hasCustomPrompt="1"/>
          </p:nvPr>
        </p:nvSpPr>
        <p:spPr bwMode="black">
          <a:xfrm>
            <a:off x="503999" y="4164668"/>
            <a:ext cx="2806376" cy="252000"/>
          </a:xfrm>
        </p:spPr>
        <p:txBody>
          <a:bodyPr/>
          <a:lstStyle>
            <a:lvl1pPr>
              <a:defRPr sz="1200"/>
            </a:lvl1pPr>
          </a:lstStyle>
          <a:p>
            <a:pPr lvl="0"/>
            <a:r>
              <a:rPr lang="en-US" noProof="0" dirty="0"/>
              <a:t>www link</a:t>
            </a:r>
            <a:endParaRPr lang="de-DE" dirty="0"/>
          </a:p>
        </p:txBody>
      </p:sp>
      <p:sp>
        <p:nvSpPr>
          <p:cNvPr id="24" name="TextBox 23">
            <a:extLst>
              <a:ext uri="{FF2B5EF4-FFF2-40B4-BE49-F238E27FC236}">
                <a16:creationId xmlns:a16="http://schemas.microsoft.com/office/drawing/2014/main" id="{E808A9F1-B56F-9942-BB0A-85AF82E3CF52}"/>
              </a:ext>
            </a:extLst>
          </p:cNvPr>
          <p:cNvSpPr txBox="1"/>
          <p:nvPr userDrawn="1"/>
        </p:nvSpPr>
        <p:spPr>
          <a:xfrm>
            <a:off x="504000" y="4041559"/>
            <a:ext cx="434414" cy="12311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800" b="1" kern="0" dirty="0">
                <a:solidFill>
                  <a:schemeClr val="accent1"/>
                </a:solidFill>
                <a:ea typeface="Arial Unicode MS" pitchFamily="34" charset="-128"/>
                <a:cs typeface="Arial Unicode MS" pitchFamily="34" charset="-128"/>
              </a:rPr>
              <a:t>Web Site</a:t>
            </a:r>
          </a:p>
        </p:txBody>
      </p:sp>
      <p:sp>
        <p:nvSpPr>
          <p:cNvPr id="26" name="Text Placeholder 1/2">
            <a:extLst>
              <a:ext uri="{FF2B5EF4-FFF2-40B4-BE49-F238E27FC236}">
                <a16:creationId xmlns:a16="http://schemas.microsoft.com/office/drawing/2014/main" id="{DB355A42-E165-2C4B-8876-BA21621031F1}"/>
              </a:ext>
            </a:extLst>
          </p:cNvPr>
          <p:cNvSpPr>
            <a:spLocks noGrp="1"/>
          </p:cNvSpPr>
          <p:nvPr>
            <p:ph type="body" sz="quarter" idx="18" hasCustomPrompt="1"/>
          </p:nvPr>
        </p:nvSpPr>
        <p:spPr bwMode="black">
          <a:xfrm>
            <a:off x="4314329" y="1952675"/>
            <a:ext cx="3438445" cy="4401325"/>
          </a:xfrm>
        </p:spPr>
        <p:txBody>
          <a:bodyPr/>
          <a:lstStyle>
            <a:lvl1pPr>
              <a:defRPr sz="1200"/>
            </a:lvl1pPr>
          </a:lstStyle>
          <a:p>
            <a:pPr lvl="0"/>
            <a:r>
              <a:rPr lang="en-US" noProof="0" dirty="0"/>
              <a:t>Free Text</a:t>
            </a:r>
            <a:endParaRPr lang="de-DE" dirty="0"/>
          </a:p>
        </p:txBody>
      </p:sp>
      <p:sp>
        <p:nvSpPr>
          <p:cNvPr id="30" name="Text Placeholder 1/2">
            <a:extLst>
              <a:ext uri="{FF2B5EF4-FFF2-40B4-BE49-F238E27FC236}">
                <a16:creationId xmlns:a16="http://schemas.microsoft.com/office/drawing/2014/main" id="{DD9BC4C6-C3A8-844B-A1E9-0F9742934D3A}"/>
              </a:ext>
            </a:extLst>
          </p:cNvPr>
          <p:cNvSpPr>
            <a:spLocks noGrp="1"/>
          </p:cNvSpPr>
          <p:nvPr>
            <p:ph type="body" sz="quarter" idx="19" hasCustomPrompt="1"/>
          </p:nvPr>
        </p:nvSpPr>
        <p:spPr bwMode="black">
          <a:xfrm>
            <a:off x="8252730" y="1952675"/>
            <a:ext cx="3438445" cy="4401325"/>
          </a:xfrm>
        </p:spPr>
        <p:txBody>
          <a:bodyPr/>
          <a:lstStyle>
            <a:lvl1pPr>
              <a:defRPr sz="1200"/>
            </a:lvl1pPr>
          </a:lstStyle>
          <a:p>
            <a:pPr lvl="0"/>
            <a:r>
              <a:rPr lang="en-US" noProof="0" dirty="0"/>
              <a:t>Free Text</a:t>
            </a:r>
            <a:endParaRPr lang="de-DE" dirty="0"/>
          </a:p>
        </p:txBody>
      </p:sp>
    </p:spTree>
    <p:extLst>
      <p:ext uri="{BB962C8B-B14F-4D97-AF65-F5344CB8AC3E}">
        <p14:creationId xmlns:p14="http://schemas.microsoft.com/office/powerpoint/2010/main" val="162350509"/>
      </p:ext>
    </p:extLst>
  </p:cSld>
  <p:clrMapOvr>
    <a:masterClrMapping/>
  </p:clrMapOvr>
  <p:extLst mod="1">
    <p:ext uri="{DCECCB84-F9BA-43D5-87BE-67443E8EF086}">
      <p15:sldGuideLst xmlns:p15="http://schemas.microsoft.com/office/powerpoint/2012/main">
        <p15:guide id="1" pos="2390">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2095">
          <p15:clr>
            <a:srgbClr val="FBAE40"/>
          </p15:clr>
        </p15:guide>
        <p15:guide id="7" pos="31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1/3 with Title and Text">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0" y="0"/>
            <a:ext cx="3812402"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4316403" y="1620000"/>
            <a:ext cx="737477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4316405" y="504000"/>
            <a:ext cx="737477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84623998"/>
      </p:ext>
    </p:extLst>
  </p:cSld>
  <p:clrMapOvr>
    <a:masterClrMapping/>
  </p:clrMapOvr>
  <p:extLst mod="1">
    <p:ext uri="{DCECCB84-F9BA-43D5-87BE-67443E8EF086}">
      <p15:sldGuideLst xmlns:p15="http://schemas.microsoft.com/office/powerpoint/2012/main">
        <p15:guide id="1" pos="7379" userDrawn="1">
          <p15:clr>
            <a:srgbClr val="FBAE40"/>
          </p15:clr>
        </p15:guide>
        <p15:guide id="2" orient="horz" pos="3991">
          <p15:clr>
            <a:srgbClr val="FBAE40"/>
          </p15:clr>
        </p15:guide>
        <p15:guide id="3" pos="2412" userDrawn="1">
          <p15:clr>
            <a:srgbClr val="FBAE40"/>
          </p15:clr>
        </p15:guide>
        <p15:guide id="4" pos="2707" userDrawn="1">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1/2 with Title and Text">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0" y="0"/>
            <a:ext cx="53388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842801" y="1620000"/>
            <a:ext cx="58483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842803" y="504000"/>
            <a:ext cx="5848372"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58505079"/>
      </p:ext>
    </p:extLst>
  </p:cSld>
  <p:clrMapOvr>
    <a:masterClrMapping/>
  </p:clrMapOvr>
  <p:extLst mod="1">
    <p:ext uri="{DCECCB84-F9BA-43D5-87BE-67443E8EF086}">
      <p15:sldGuideLst xmlns:p15="http://schemas.microsoft.com/office/powerpoint/2012/main">
        <p15:guide id="1" pos="7379" userDrawn="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682" userDrawn="1">
          <p15:clr>
            <a:srgbClr val="FBAE40"/>
          </p15:clr>
        </p15:guide>
        <p15:guide id="7" pos="3365"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 with Title and Text">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0" y="0"/>
            <a:ext cx="685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7361999" y="1620000"/>
            <a:ext cx="4329176"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7362001" y="504000"/>
            <a:ext cx="43291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31372201"/>
      </p:ext>
    </p:extLst>
  </p:cSld>
  <p:clrMapOvr>
    <a:masterClrMapping/>
  </p:clrMapOvr>
  <p:extLst mod="1">
    <p:ext uri="{DCECCB84-F9BA-43D5-87BE-67443E8EF086}">
      <p15:sldGuideLst xmlns:p15="http://schemas.microsoft.com/office/powerpoint/2012/main">
        <p15:guide id="1" pos="7379" userDrawn="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4635" userDrawn="1">
          <p15:clr>
            <a:srgbClr val="FBAE40"/>
          </p15:clr>
        </p15:guide>
        <p15:guide id="7" pos="431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XL with Title and Text">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0" y="0"/>
            <a:ext cx="83808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8884799" y="1620000"/>
            <a:ext cx="2806376"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8884801" y="504000"/>
            <a:ext cx="28063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18134091"/>
      </p:ext>
    </p:extLst>
  </p:cSld>
  <p:clrMapOvr>
    <a:masterClrMapping/>
  </p:clrMapOvr>
  <p:extLst mod="1">
    <p:ext uri="{DCECCB84-F9BA-43D5-87BE-67443E8EF086}">
      <p15:sldGuideLst xmlns:p15="http://schemas.microsoft.com/office/powerpoint/2012/main">
        <p15:guide id="1" pos="7379" userDrawn="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5587" userDrawn="1">
          <p15:clr>
            <a:srgbClr val="FBAE40"/>
          </p15:clr>
        </p15:guide>
        <p15:guide id="7" pos="529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Title">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solidFill>
            <a:schemeClr val="tx1"/>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Divider text">
            <a:extLst>
              <a:ext uri="{FF2B5EF4-FFF2-40B4-BE49-F238E27FC236}">
                <a16:creationId xmlns:a16="http://schemas.microsoft.com/office/drawing/2014/main" id="{94899BBF-2592-6F44-B9D1-6C69B4BCADF7}"/>
              </a:ext>
            </a:extLst>
          </p:cNvPr>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accent1"/>
                </a:solidFill>
                <a:latin typeface="+mj-lt"/>
              </a:defRPr>
            </a:lvl1pPr>
          </a:lstStyle>
          <a:p>
            <a:r>
              <a:rPr lang="en-US" dirty="0"/>
              <a:t>Title Goes Here and Here</a:t>
            </a:r>
            <a:endParaRPr lang="de-DE" dirty="0"/>
          </a:p>
        </p:txBody>
      </p:sp>
    </p:spTree>
    <p:extLst>
      <p:ext uri="{BB962C8B-B14F-4D97-AF65-F5344CB8AC3E}">
        <p14:creationId xmlns:p14="http://schemas.microsoft.com/office/powerpoint/2010/main" val="2831216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77A57C-E394-B540-A033-39B25260A9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1174" y="1934994"/>
            <a:ext cx="641350" cy="127000"/>
          </a:xfrm>
          <a:prstGeom prst="rect">
            <a:avLst/>
          </a:prstGeom>
          <a:noFill/>
        </p:spPr>
      </p:pic>
      <p:pic>
        <p:nvPicPr>
          <p:cNvPr id="14" name="SAP Logo" descr="SAP Logo" title="SAP Logo">
            <a:extLst>
              <a:ext uri="{FF2B5EF4-FFF2-40B4-BE49-F238E27FC236}">
                <a16:creationId xmlns:a16="http://schemas.microsoft.com/office/drawing/2014/main" id="{5ED54A69-0F11-1245-8DBB-2F220E1F29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7540" y="6217668"/>
            <a:ext cx="1963635" cy="360000"/>
          </a:xfrm>
          <a:prstGeom prst="rect">
            <a:avLst/>
          </a:prstGeom>
        </p:spPr>
      </p:pic>
      <p:sp>
        <p:nvSpPr>
          <p:cNvPr id="15" name="Classification">
            <a:extLst>
              <a:ext uri="{FF2B5EF4-FFF2-40B4-BE49-F238E27FC236}">
                <a16:creationId xmlns:a16="http://schemas.microsoft.com/office/drawing/2014/main" id="{D672AD0D-F6D1-F141-9E5C-4E35401507B5}"/>
              </a:ext>
            </a:extLst>
          </p:cNvPr>
          <p:cNvSpPr txBox="1"/>
          <p:nvPr userDrawn="1"/>
        </p:nvSpPr>
        <p:spPr>
          <a:xfrm>
            <a:off x="511174" y="4457098"/>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6" name="Speaker">
            <a:extLst>
              <a:ext uri="{FF2B5EF4-FFF2-40B4-BE49-F238E27FC236}">
                <a16:creationId xmlns:a16="http://schemas.microsoft.com/office/drawing/2014/main" id="{B0E21A9A-DDA2-0A44-A133-147A610F4065}"/>
              </a:ext>
            </a:extLst>
          </p:cNvPr>
          <p:cNvSpPr>
            <a:spLocks noGrp="1"/>
          </p:cNvSpPr>
          <p:nvPr>
            <p:ph type="subTitle" idx="1" hasCustomPrompt="1"/>
          </p:nvPr>
        </p:nvSpPr>
        <p:spPr bwMode="black">
          <a:xfrm>
            <a:off x="511174" y="3885878"/>
            <a:ext cx="11185817"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10" name="Title">
            <a:extLst>
              <a:ext uri="{FF2B5EF4-FFF2-40B4-BE49-F238E27FC236}">
                <a16:creationId xmlns:a16="http://schemas.microsoft.com/office/drawing/2014/main" id="{13663CD0-37B4-7C4E-88EE-F159E03EABB1}"/>
              </a:ext>
            </a:extLst>
          </p:cNvPr>
          <p:cNvSpPr>
            <a:spLocks noGrp="1"/>
          </p:cNvSpPr>
          <p:nvPr>
            <p:ph type="title" hasCustomPrompt="1"/>
          </p:nvPr>
        </p:nvSpPr>
        <p:spPr>
          <a:xfrm>
            <a:off x="517524" y="2155802"/>
            <a:ext cx="11173651" cy="1437387"/>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7207042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379" userDrawn="1">
          <p15:clr>
            <a:srgbClr val="FBAE40"/>
          </p15:clr>
        </p15:guide>
        <p15:guide id="2" orient="horz" pos="4144">
          <p15:clr>
            <a:srgbClr val="FBAE40"/>
          </p15:clr>
        </p15:guide>
        <p15:guide id="4" pos="32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_Laptop_Full">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425812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4258125" cy="369332"/>
          </a:xfrm>
        </p:spPr>
        <p:txBody>
          <a:bodyPr/>
          <a:lstStyle/>
          <a:p>
            <a:r>
              <a:rPr lang="en-US" noProof="0" dirty="0"/>
              <a:t>Insert page title (sentence case)</a:t>
            </a:r>
            <a:endParaRPr lang="en-US" dirty="0"/>
          </a:p>
        </p:txBody>
      </p:sp>
      <p:pic>
        <p:nvPicPr>
          <p:cNvPr id="6" name="Picture 5">
            <a:extLst>
              <a:ext uri="{FF2B5EF4-FFF2-40B4-BE49-F238E27FC236}">
                <a16:creationId xmlns:a16="http://schemas.microsoft.com/office/drawing/2014/main" id="{91A3FDD4-57C0-CD4C-9D4F-23A85FE8C1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45903" y="1617663"/>
            <a:ext cx="6776139" cy="4066086"/>
          </a:xfrm>
          <a:prstGeom prst="rect">
            <a:avLst/>
          </a:prstGeom>
        </p:spPr>
      </p:pic>
      <p:sp>
        <p:nvSpPr>
          <p:cNvPr id="7" name="Picture Placeholder 5">
            <a:extLst>
              <a:ext uri="{FF2B5EF4-FFF2-40B4-BE49-F238E27FC236}">
                <a16:creationId xmlns:a16="http://schemas.microsoft.com/office/drawing/2014/main" id="{B3B3E53E-EADB-A24C-8CD6-CFD3DE5B79B0}"/>
              </a:ext>
            </a:extLst>
          </p:cNvPr>
          <p:cNvSpPr>
            <a:spLocks noGrp="1"/>
          </p:cNvSpPr>
          <p:nvPr>
            <p:ph type="pic" sz="quarter" idx="11" hasCustomPrompt="1"/>
          </p:nvPr>
        </p:nvSpPr>
        <p:spPr>
          <a:xfrm>
            <a:off x="5789304" y="1787415"/>
            <a:ext cx="5489335" cy="3564295"/>
          </a:xfrm>
          <a:solidFill>
            <a:schemeClr val="tx2">
              <a:alpha val="70000"/>
            </a:schemeClr>
          </a:solidFill>
          <a:ln>
            <a:solidFill>
              <a:srgbClr val="CCCCCC"/>
            </a:solidFill>
          </a:ln>
        </p:spPr>
        <p:txBody>
          <a:bodyPr tIns="822960" anchor="ctr" anchorCtr="1"/>
          <a:lstStyle>
            <a:lvl1pPr algn="ctr">
              <a:defRPr sz="1400"/>
            </a:lvl1pPr>
          </a:lstStyle>
          <a:p>
            <a:r>
              <a:rPr lang="en-US" dirty="0"/>
              <a:t>16x10 Screen Ratio (1440x900px)</a:t>
            </a:r>
          </a:p>
        </p:txBody>
      </p:sp>
    </p:spTree>
    <p:extLst>
      <p:ext uri="{BB962C8B-B14F-4D97-AF65-F5344CB8AC3E}">
        <p14:creationId xmlns:p14="http://schemas.microsoft.com/office/powerpoint/2010/main" val="162811170"/>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_Laptop_Crop">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4484461"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4484461" cy="369332"/>
          </a:xfrm>
        </p:spPr>
        <p:txBody>
          <a:bodyPr/>
          <a:lstStyle/>
          <a:p>
            <a:r>
              <a:rPr lang="en-US" noProof="0" dirty="0"/>
              <a:t>Insert page title (sentence case)</a:t>
            </a:r>
            <a:endParaRPr lang="en-US" dirty="0"/>
          </a:p>
        </p:txBody>
      </p:sp>
      <p:pic>
        <p:nvPicPr>
          <p:cNvPr id="9" name="Picture 8">
            <a:extLst>
              <a:ext uri="{FF2B5EF4-FFF2-40B4-BE49-F238E27FC236}">
                <a16:creationId xmlns:a16="http://schemas.microsoft.com/office/drawing/2014/main" id="{1B9B9F8B-91FD-6D46-9307-BD45E34649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57800" y="689039"/>
            <a:ext cx="9410192" cy="5646674"/>
          </a:xfrm>
          <a:prstGeom prst="rect">
            <a:avLst/>
          </a:prstGeom>
        </p:spPr>
      </p:pic>
      <p:sp>
        <p:nvSpPr>
          <p:cNvPr id="10" name="Picture Placeholder 5">
            <a:extLst>
              <a:ext uri="{FF2B5EF4-FFF2-40B4-BE49-F238E27FC236}">
                <a16:creationId xmlns:a16="http://schemas.microsoft.com/office/drawing/2014/main" id="{727417F2-BDAD-4048-8BA8-F683D7E5C8EB}"/>
              </a:ext>
            </a:extLst>
          </p:cNvPr>
          <p:cNvSpPr>
            <a:spLocks noGrp="1"/>
          </p:cNvSpPr>
          <p:nvPr>
            <p:ph type="pic" sz="quarter" idx="11" hasCustomPrompt="1"/>
          </p:nvPr>
        </p:nvSpPr>
        <p:spPr>
          <a:xfrm>
            <a:off x="6149975" y="927101"/>
            <a:ext cx="7623175" cy="4949824"/>
          </a:xfrm>
          <a:solidFill>
            <a:schemeClr val="tx2">
              <a:alpha val="70000"/>
            </a:schemeClr>
          </a:solidFill>
          <a:ln>
            <a:solidFill>
              <a:srgbClr val="CCCCCC"/>
            </a:solidFill>
          </a:ln>
        </p:spPr>
        <p:txBody>
          <a:bodyPr tIns="822960" anchor="ctr" anchorCtr="1"/>
          <a:lstStyle>
            <a:lvl1pPr algn="ctr">
              <a:defRPr sz="1400"/>
            </a:lvl1pPr>
          </a:lstStyle>
          <a:p>
            <a:r>
              <a:rPr lang="en-US" dirty="0"/>
              <a:t>16x10 Screen Ratio (1440x900px)</a:t>
            </a:r>
          </a:p>
        </p:txBody>
      </p:sp>
    </p:spTree>
    <p:extLst>
      <p:ext uri="{BB962C8B-B14F-4D97-AF65-F5344CB8AC3E}">
        <p14:creationId xmlns:p14="http://schemas.microsoft.com/office/powerpoint/2010/main" val="4085715301"/>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_SmartPhon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528530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5285305" cy="369332"/>
          </a:xfrm>
        </p:spPr>
        <p:txBody>
          <a:bodyPr/>
          <a:lstStyle/>
          <a:p>
            <a:r>
              <a:rPr lang="en-US" noProof="0" dirty="0"/>
              <a:t>Insert page title (sentence case)</a:t>
            </a:r>
            <a:endParaRPr lang="en-US" dirty="0"/>
          </a:p>
        </p:txBody>
      </p:sp>
      <p:pic>
        <p:nvPicPr>
          <p:cNvPr id="7" name="Picture 6">
            <a:extLst>
              <a:ext uri="{FF2B5EF4-FFF2-40B4-BE49-F238E27FC236}">
                <a16:creationId xmlns:a16="http://schemas.microsoft.com/office/drawing/2014/main" id="{2E994BEB-CEA5-D246-9F89-69C169FCE0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31100" y="876300"/>
            <a:ext cx="2819400" cy="5209509"/>
          </a:xfrm>
          <a:prstGeom prst="rect">
            <a:avLst/>
          </a:prstGeom>
          <a:effectLst/>
        </p:spPr>
      </p:pic>
      <p:sp>
        <p:nvSpPr>
          <p:cNvPr id="8" name="Picture Placeholder 5">
            <a:extLst>
              <a:ext uri="{FF2B5EF4-FFF2-40B4-BE49-F238E27FC236}">
                <a16:creationId xmlns:a16="http://schemas.microsoft.com/office/drawing/2014/main" id="{B3B5E300-4918-7F40-AECB-75EE2CDF302D}"/>
              </a:ext>
            </a:extLst>
          </p:cNvPr>
          <p:cNvSpPr>
            <a:spLocks noGrp="1"/>
          </p:cNvSpPr>
          <p:nvPr>
            <p:ph type="pic" sz="quarter" idx="11" hasCustomPrompt="1"/>
          </p:nvPr>
        </p:nvSpPr>
        <p:spPr>
          <a:xfrm>
            <a:off x="7739138" y="1247776"/>
            <a:ext cx="2390905" cy="4260849"/>
          </a:xfrm>
          <a:solidFill>
            <a:schemeClr val="tx2">
              <a:alpha val="70000"/>
            </a:schemeClr>
          </a:solidFill>
          <a:ln>
            <a:solidFill>
              <a:srgbClr val="CCCCCC"/>
            </a:solidFill>
          </a:ln>
        </p:spPr>
        <p:txBody>
          <a:bodyPr tIns="822960" anchor="ctr" anchorCtr="1"/>
          <a:lstStyle>
            <a:lvl1pPr algn="ctr">
              <a:defRPr sz="1400"/>
            </a:lvl1pPr>
          </a:lstStyle>
          <a:p>
            <a:r>
              <a:rPr lang="en-US" dirty="0"/>
              <a:t>9x16 Screen Ratio (414x736px)</a:t>
            </a:r>
          </a:p>
        </p:txBody>
      </p:sp>
    </p:spTree>
    <p:extLst>
      <p:ext uri="{BB962C8B-B14F-4D97-AF65-F5344CB8AC3E}">
        <p14:creationId xmlns:p14="http://schemas.microsoft.com/office/powerpoint/2010/main" val="4137324842"/>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_Table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528530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5285305" cy="369332"/>
          </a:xfrm>
        </p:spPr>
        <p:txBody>
          <a:bodyPr/>
          <a:lstStyle/>
          <a:p>
            <a:r>
              <a:rPr lang="en-US" noProof="0" dirty="0"/>
              <a:t>Insert page title (sentence case)</a:t>
            </a:r>
            <a:endParaRPr lang="en-US" dirty="0"/>
          </a:p>
        </p:txBody>
      </p:sp>
      <p:pic>
        <p:nvPicPr>
          <p:cNvPr id="6" name="Picture 5">
            <a:extLst>
              <a:ext uri="{FF2B5EF4-FFF2-40B4-BE49-F238E27FC236}">
                <a16:creationId xmlns:a16="http://schemas.microsoft.com/office/drawing/2014/main" id="{BB5BC5C2-70C1-8C40-8D27-7505A9F6F2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44733" y="630578"/>
            <a:ext cx="4320540" cy="5813426"/>
          </a:xfrm>
          <a:prstGeom prst="rect">
            <a:avLst/>
          </a:prstGeom>
        </p:spPr>
      </p:pic>
      <p:sp>
        <p:nvSpPr>
          <p:cNvPr id="10" name="Picture Placeholder 5">
            <a:extLst>
              <a:ext uri="{FF2B5EF4-FFF2-40B4-BE49-F238E27FC236}">
                <a16:creationId xmlns:a16="http://schemas.microsoft.com/office/drawing/2014/main" id="{EADA8F51-3F8E-024E-A9B1-0F5A894D1B2C}"/>
              </a:ext>
            </a:extLst>
          </p:cNvPr>
          <p:cNvSpPr>
            <a:spLocks noGrp="1"/>
          </p:cNvSpPr>
          <p:nvPr>
            <p:ph type="pic" sz="quarter" idx="11" hasCustomPrompt="1"/>
          </p:nvPr>
        </p:nvSpPr>
        <p:spPr>
          <a:xfrm>
            <a:off x="6931024" y="968400"/>
            <a:ext cx="3752851" cy="5025999"/>
          </a:xfrm>
          <a:solidFill>
            <a:schemeClr val="tx2">
              <a:alpha val="70000"/>
            </a:schemeClr>
          </a:solidFill>
          <a:ln>
            <a:solidFill>
              <a:srgbClr val="CCCCCC"/>
            </a:solidFill>
          </a:ln>
          <a:effectLst/>
        </p:spPr>
        <p:txBody>
          <a:bodyPr tIns="822960" anchor="ctr" anchorCtr="1"/>
          <a:lstStyle>
            <a:lvl1pPr algn="ctr">
              <a:defRPr sz="1400"/>
            </a:lvl1pPr>
          </a:lstStyle>
          <a:p>
            <a:r>
              <a:rPr lang="en-US" dirty="0"/>
              <a:t>4x3 Screen Ratio (1024x1366px)</a:t>
            </a:r>
          </a:p>
        </p:txBody>
      </p:sp>
    </p:spTree>
    <p:extLst>
      <p:ext uri="{BB962C8B-B14F-4D97-AF65-F5344CB8AC3E}">
        <p14:creationId xmlns:p14="http://schemas.microsoft.com/office/powerpoint/2010/main" val="4066489039"/>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_Tablet_Horizontal">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425812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4258125" cy="369332"/>
          </a:xfrm>
        </p:spPr>
        <p:txBody>
          <a:bodyPr/>
          <a:lstStyle/>
          <a:p>
            <a:r>
              <a:rPr lang="en-US" noProof="0" dirty="0"/>
              <a:t>Insert page title (sentence case)</a:t>
            </a:r>
            <a:endParaRPr lang="en-US" dirty="0"/>
          </a:p>
        </p:txBody>
      </p:sp>
      <p:pic>
        <p:nvPicPr>
          <p:cNvPr id="7" name="Picture 6">
            <a:extLst>
              <a:ext uri="{FF2B5EF4-FFF2-40B4-BE49-F238E27FC236}">
                <a16:creationId xmlns:a16="http://schemas.microsoft.com/office/drawing/2014/main" id="{51194ABF-1649-E141-8AA7-F51A676421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6373701" y="591289"/>
            <a:ext cx="4320540" cy="5813426"/>
          </a:xfrm>
          <a:prstGeom prst="rect">
            <a:avLst/>
          </a:prstGeom>
        </p:spPr>
      </p:pic>
      <p:sp>
        <p:nvSpPr>
          <p:cNvPr id="9" name="Picture Placeholder 5">
            <a:extLst>
              <a:ext uri="{FF2B5EF4-FFF2-40B4-BE49-F238E27FC236}">
                <a16:creationId xmlns:a16="http://schemas.microsoft.com/office/drawing/2014/main" id="{1990D876-1441-974E-8677-A57C129DC9D4}"/>
              </a:ext>
            </a:extLst>
          </p:cNvPr>
          <p:cNvSpPr>
            <a:spLocks noGrp="1"/>
          </p:cNvSpPr>
          <p:nvPr>
            <p:ph type="pic" sz="quarter" idx="11" hasCustomPrompt="1"/>
          </p:nvPr>
        </p:nvSpPr>
        <p:spPr>
          <a:xfrm>
            <a:off x="5972175" y="1617663"/>
            <a:ext cx="5010150" cy="3751262"/>
          </a:xfrm>
          <a:solidFill>
            <a:schemeClr val="tx2">
              <a:alpha val="70000"/>
            </a:schemeClr>
          </a:solidFill>
          <a:ln>
            <a:solidFill>
              <a:srgbClr val="CCCCCC"/>
            </a:solidFill>
          </a:ln>
        </p:spPr>
        <p:txBody>
          <a:bodyPr tIns="822960" anchor="ctr" anchorCtr="1"/>
          <a:lstStyle>
            <a:lvl1pPr algn="ctr">
              <a:defRPr sz="1400"/>
            </a:lvl1pPr>
          </a:lstStyle>
          <a:p>
            <a:r>
              <a:rPr lang="en-US" dirty="0"/>
              <a:t>4x3 Screen Ratio (1366x1024px)</a:t>
            </a:r>
          </a:p>
        </p:txBody>
      </p:sp>
    </p:spTree>
    <p:extLst>
      <p:ext uri="{BB962C8B-B14F-4D97-AF65-F5344CB8AC3E}">
        <p14:creationId xmlns:p14="http://schemas.microsoft.com/office/powerpoint/2010/main" val="1057558943"/>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_Desktop">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425812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4258125" cy="369332"/>
          </a:xfrm>
        </p:spPr>
        <p:txBody>
          <a:bodyPr/>
          <a:lstStyle/>
          <a:p>
            <a:r>
              <a:rPr lang="en-US" noProof="0" dirty="0"/>
              <a:t>Insert page title (sentence case)</a:t>
            </a:r>
            <a:endParaRPr lang="en-US" dirty="0"/>
          </a:p>
        </p:txBody>
      </p:sp>
      <p:pic>
        <p:nvPicPr>
          <p:cNvPr id="12" name="Picture 11">
            <a:extLst>
              <a:ext uri="{FF2B5EF4-FFF2-40B4-BE49-F238E27FC236}">
                <a16:creationId xmlns:a16="http://schemas.microsoft.com/office/drawing/2014/main" id="{4EF4C00C-CBB8-124E-B165-73438089DF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50564" y="1337732"/>
            <a:ext cx="6639786" cy="4563097"/>
          </a:xfrm>
          <a:prstGeom prst="rect">
            <a:avLst/>
          </a:prstGeom>
        </p:spPr>
      </p:pic>
      <p:sp>
        <p:nvSpPr>
          <p:cNvPr id="14" name="Picture Placeholder 5">
            <a:extLst>
              <a:ext uri="{FF2B5EF4-FFF2-40B4-BE49-F238E27FC236}">
                <a16:creationId xmlns:a16="http://schemas.microsoft.com/office/drawing/2014/main" id="{E61A214F-98F8-634D-A475-C7045860616F}"/>
              </a:ext>
            </a:extLst>
          </p:cNvPr>
          <p:cNvSpPr>
            <a:spLocks noGrp="1"/>
          </p:cNvSpPr>
          <p:nvPr>
            <p:ph type="pic" sz="quarter" idx="11" hasCustomPrompt="1"/>
          </p:nvPr>
        </p:nvSpPr>
        <p:spPr>
          <a:xfrm>
            <a:off x="5276851" y="1520825"/>
            <a:ext cx="6197600" cy="3482975"/>
          </a:xfrm>
          <a:solidFill>
            <a:schemeClr val="tx2">
              <a:alpha val="70000"/>
            </a:schemeClr>
          </a:solidFill>
          <a:ln>
            <a:noFill/>
          </a:ln>
        </p:spPr>
        <p:txBody>
          <a:bodyPr tIns="822960" anchor="ctr" anchorCtr="1"/>
          <a:lstStyle>
            <a:lvl1pPr algn="ctr">
              <a:defRPr sz="1400"/>
            </a:lvl1pPr>
          </a:lstStyle>
          <a:p>
            <a:r>
              <a:rPr lang="en-US" dirty="0"/>
              <a:t>9x16 Screen Ratio</a:t>
            </a:r>
          </a:p>
        </p:txBody>
      </p:sp>
    </p:spTree>
    <p:extLst>
      <p:ext uri="{BB962C8B-B14F-4D97-AF65-F5344CB8AC3E}">
        <p14:creationId xmlns:p14="http://schemas.microsoft.com/office/powerpoint/2010/main" val="2495373557"/>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_DeviceShowcas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360548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5285303" cy="369332"/>
          </a:xfrm>
        </p:spPr>
        <p:txBody>
          <a:bodyPr/>
          <a:lstStyle/>
          <a:p>
            <a:r>
              <a:rPr lang="en-US" noProof="0" dirty="0"/>
              <a:t>Insert page title (sentence case)</a:t>
            </a:r>
            <a:endParaRPr lang="en-US" dirty="0"/>
          </a:p>
        </p:txBody>
      </p:sp>
      <p:pic>
        <p:nvPicPr>
          <p:cNvPr id="6" name="Picture 5">
            <a:extLst>
              <a:ext uri="{FF2B5EF4-FFF2-40B4-BE49-F238E27FC236}">
                <a16:creationId xmlns:a16="http://schemas.microsoft.com/office/drawing/2014/main" id="{F78FD781-2F37-3845-B27C-E90C223E1C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12449" y="1506448"/>
            <a:ext cx="7544821" cy="4527340"/>
          </a:xfrm>
          <a:prstGeom prst="rect">
            <a:avLst/>
          </a:prstGeom>
        </p:spPr>
      </p:pic>
      <p:sp>
        <p:nvSpPr>
          <p:cNvPr id="7" name="Picture Placeholder 5">
            <a:extLst>
              <a:ext uri="{FF2B5EF4-FFF2-40B4-BE49-F238E27FC236}">
                <a16:creationId xmlns:a16="http://schemas.microsoft.com/office/drawing/2014/main" id="{F3B5935A-7424-B84F-AA93-9A1A2443B6D4}"/>
              </a:ext>
            </a:extLst>
          </p:cNvPr>
          <p:cNvSpPr>
            <a:spLocks noGrp="1"/>
          </p:cNvSpPr>
          <p:nvPr>
            <p:ph type="pic" sz="quarter" idx="11" hasCustomPrompt="1"/>
          </p:nvPr>
        </p:nvSpPr>
        <p:spPr>
          <a:xfrm>
            <a:off x="6530898" y="1696070"/>
            <a:ext cx="6103434" cy="3966117"/>
          </a:xfrm>
          <a:solidFill>
            <a:schemeClr val="tx2">
              <a:alpha val="70000"/>
            </a:schemeClr>
          </a:solidFill>
          <a:ln>
            <a:solidFill>
              <a:srgbClr val="CCCCCC"/>
            </a:solidFill>
          </a:ln>
          <a:effectLst/>
        </p:spPr>
        <p:txBody>
          <a:bodyPr tIns="822960" anchor="ctr" anchorCtr="1"/>
          <a:lstStyle>
            <a:lvl1pPr algn="ctr">
              <a:defRPr sz="1400"/>
            </a:lvl1pPr>
          </a:lstStyle>
          <a:p>
            <a:r>
              <a:rPr lang="en-US" dirty="0"/>
              <a:t>16x10 Screen Ratio 1440x900px)</a:t>
            </a:r>
          </a:p>
        </p:txBody>
      </p:sp>
      <p:pic>
        <p:nvPicPr>
          <p:cNvPr id="10" name="Picture 9">
            <a:extLst>
              <a:ext uri="{FF2B5EF4-FFF2-40B4-BE49-F238E27FC236}">
                <a16:creationId xmlns:a16="http://schemas.microsoft.com/office/drawing/2014/main" id="{3F61ED02-90AF-8E43-BEBC-18F1A1E0A6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01167" y="2758780"/>
            <a:ext cx="4407597" cy="3275728"/>
          </a:xfrm>
          <a:prstGeom prst="rect">
            <a:avLst/>
          </a:prstGeom>
        </p:spPr>
      </p:pic>
      <p:sp>
        <p:nvSpPr>
          <p:cNvPr id="11" name="Picture Placeholder 5">
            <a:extLst>
              <a:ext uri="{FF2B5EF4-FFF2-40B4-BE49-F238E27FC236}">
                <a16:creationId xmlns:a16="http://schemas.microsoft.com/office/drawing/2014/main" id="{D78013CF-7285-614B-87E4-D404B22F05AB}"/>
              </a:ext>
            </a:extLst>
          </p:cNvPr>
          <p:cNvSpPr>
            <a:spLocks noGrp="1"/>
          </p:cNvSpPr>
          <p:nvPr>
            <p:ph type="pic" sz="quarter" idx="13" hasCustomPrompt="1"/>
          </p:nvPr>
        </p:nvSpPr>
        <p:spPr>
          <a:xfrm>
            <a:off x="4867275" y="2978149"/>
            <a:ext cx="3803650" cy="2841625"/>
          </a:xfrm>
          <a:solidFill>
            <a:schemeClr val="tx2">
              <a:alpha val="70000"/>
            </a:schemeClr>
          </a:solidFill>
          <a:ln>
            <a:solidFill>
              <a:srgbClr val="CCCCCC"/>
            </a:solidFill>
          </a:ln>
        </p:spPr>
        <p:txBody>
          <a:bodyPr tIns="822960" anchor="ctr" anchorCtr="1"/>
          <a:lstStyle>
            <a:lvl1pPr algn="ctr">
              <a:defRPr sz="1400"/>
            </a:lvl1pPr>
          </a:lstStyle>
          <a:p>
            <a:r>
              <a:rPr lang="en-US" dirty="0"/>
              <a:t>4x3 Screen Ratio (1366x1024px)</a:t>
            </a:r>
          </a:p>
        </p:txBody>
      </p:sp>
      <p:pic>
        <p:nvPicPr>
          <p:cNvPr id="13" name="Picture 12">
            <a:extLst>
              <a:ext uri="{FF2B5EF4-FFF2-40B4-BE49-F238E27FC236}">
                <a16:creationId xmlns:a16="http://schemas.microsoft.com/office/drawing/2014/main" id="{FA42C1E7-A556-8F4D-B484-F2983E2A670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53828" y="3333907"/>
            <a:ext cx="1460255" cy="2698166"/>
          </a:xfrm>
          <a:prstGeom prst="rect">
            <a:avLst/>
          </a:prstGeom>
          <a:effectLst/>
        </p:spPr>
      </p:pic>
      <p:sp>
        <p:nvSpPr>
          <p:cNvPr id="16" name="Picture Placeholder 5">
            <a:extLst>
              <a:ext uri="{FF2B5EF4-FFF2-40B4-BE49-F238E27FC236}">
                <a16:creationId xmlns:a16="http://schemas.microsoft.com/office/drawing/2014/main" id="{EC7A2264-2A26-9D47-B1A1-E3103D63EFBC}"/>
              </a:ext>
            </a:extLst>
          </p:cNvPr>
          <p:cNvSpPr>
            <a:spLocks noGrp="1"/>
          </p:cNvSpPr>
          <p:nvPr>
            <p:ph type="pic" sz="quarter" idx="14" hasCustomPrompt="1"/>
          </p:nvPr>
        </p:nvSpPr>
        <p:spPr>
          <a:xfrm>
            <a:off x="8258945" y="3525804"/>
            <a:ext cx="1241502" cy="2207943"/>
          </a:xfrm>
          <a:solidFill>
            <a:schemeClr val="tx2">
              <a:alpha val="70000"/>
            </a:schemeClr>
          </a:solidFill>
          <a:ln>
            <a:solidFill>
              <a:srgbClr val="CCCCCC"/>
            </a:solidFill>
          </a:ln>
        </p:spPr>
        <p:txBody>
          <a:bodyPr tIns="822960" anchor="ctr" anchorCtr="1"/>
          <a:lstStyle>
            <a:lvl1pPr algn="ctr">
              <a:defRPr sz="1400"/>
            </a:lvl1pPr>
          </a:lstStyle>
          <a:p>
            <a:r>
              <a:rPr lang="en-US" dirty="0"/>
              <a:t>9x16 Screen Ratio (414x736px)</a:t>
            </a:r>
          </a:p>
        </p:txBody>
      </p:sp>
    </p:spTree>
    <p:extLst>
      <p:ext uri="{BB962C8B-B14F-4D97-AF65-F5344CB8AC3E}">
        <p14:creationId xmlns:p14="http://schemas.microsoft.com/office/powerpoint/2010/main" val="2779901437"/>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365" y="5994000"/>
            <a:ext cx="1963635" cy="360000"/>
          </a:xfrm>
          <a:prstGeom prst="rect">
            <a:avLst/>
          </a:prstGeom>
        </p:spPr>
      </p:pic>
      <p:sp>
        <p:nvSpPr>
          <p:cNvPr id="2" name="Thank you"/>
          <p:cNvSpPr>
            <a:spLocks noGrp="1"/>
          </p:cNvSpPr>
          <p:nvPr>
            <p:ph type="ctrTitle" hasCustomPrompt="1"/>
          </p:nvPr>
        </p:nvSpPr>
        <p:spPr bwMode="gray">
          <a:xfrm>
            <a:off x="504000" y="2115022"/>
            <a:ext cx="5832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
        <p:nvSpPr>
          <p:cNvPr id="6" name="Title Image Placeholder" descr="Placeholder title image" title="Title image">
            <a:extLst>
              <a:ext uri="{FF2B5EF4-FFF2-40B4-BE49-F238E27FC236}">
                <a16:creationId xmlns:a16="http://schemas.microsoft.com/office/drawing/2014/main" id="{D268719B-1325-FA42-BE1B-0168FDCDD8E1}"/>
              </a:ext>
            </a:extLst>
          </p:cNvPr>
          <p:cNvSpPr>
            <a:spLocks noGrp="1"/>
          </p:cNvSpPr>
          <p:nvPr>
            <p:ph type="pic" sz="quarter" idx="12" hasCustomPrompt="1"/>
          </p:nvPr>
        </p:nvSpPr>
        <p:spPr bwMode="gray">
          <a:xfrm>
            <a:off x="6852775" y="0"/>
            <a:ext cx="5342400" cy="6858000"/>
          </a:xfrm>
          <a:solidFill>
            <a:schemeClr val="tx2">
              <a:alpha val="70000"/>
            </a:schemeClr>
          </a:solidFill>
        </p:spPr>
        <p:txBody>
          <a:bodyPr tIns="504000" anchor="ctr"/>
          <a:lstStyle>
            <a:lvl1pPr algn="ctr">
              <a:defRPr sz="1600">
                <a:solidFill>
                  <a:schemeClr val="tx1"/>
                </a:solidFill>
              </a:defRPr>
            </a:lvl1pPr>
          </a:lstStyle>
          <a:p>
            <a:r>
              <a:rPr lang="en-US" dirty="0"/>
              <a:t>Click to insert title image</a:t>
            </a:r>
          </a:p>
        </p:txBody>
      </p:sp>
      <p:pic>
        <p:nvPicPr>
          <p:cNvPr id="11" name="Picture 10">
            <a:extLst>
              <a:ext uri="{FF2B5EF4-FFF2-40B4-BE49-F238E27FC236}">
                <a16:creationId xmlns:a16="http://schemas.microsoft.com/office/drawing/2014/main" id="{E601BBAA-5362-9149-9948-D2CC1E8960E7}"/>
              </a:ext>
            </a:extLst>
          </p:cNvPr>
          <p:cNvPicPr>
            <a:picLocks noChangeAspect="1"/>
          </p:cNvPicPr>
          <p:nvPr userDrawn="1"/>
        </p:nvPicPr>
        <p:blipFill>
          <a:blip r:embed="rId3"/>
          <a:stretch>
            <a:fillRect/>
          </a:stretch>
        </p:blipFill>
        <p:spPr>
          <a:xfrm>
            <a:off x="511174" y="1841184"/>
            <a:ext cx="1282700" cy="254000"/>
          </a:xfrm>
          <a:prstGeom prst="rect">
            <a:avLst/>
          </a:prstGeom>
        </p:spPr>
      </p:pic>
      <p:sp>
        <p:nvSpPr>
          <p:cNvPr id="12" name="Contact information">
            <a:extLst>
              <a:ext uri="{FF2B5EF4-FFF2-40B4-BE49-F238E27FC236}">
                <a16:creationId xmlns:a16="http://schemas.microsoft.com/office/drawing/2014/main" id="{8846863A-ACB5-914B-9A41-8E0C16ABF1B3}"/>
              </a:ext>
            </a:extLst>
          </p:cNvPr>
          <p:cNvSpPr>
            <a:spLocks noGrp="1"/>
          </p:cNvSpPr>
          <p:nvPr>
            <p:ph type="body" sz="quarter" idx="10" hasCustomPrompt="1"/>
          </p:nvPr>
        </p:nvSpPr>
        <p:spPr>
          <a:xfrm>
            <a:off x="504000" y="3558095"/>
            <a:ext cx="5832000" cy="1915948"/>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4317"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4000" userDrawn="1">
          <p15:clr>
            <a:srgbClr val="FBAE40"/>
          </p15:clr>
        </p15:guide>
        <p15:guide id="9" orient="horz" pos="318"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and image">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69540" y="5994000"/>
            <a:ext cx="1963635" cy="360000"/>
          </a:xfrm>
          <a:prstGeom prst="rect">
            <a:avLst/>
          </a:prstGeom>
        </p:spPr>
      </p:pic>
      <p:sp>
        <p:nvSpPr>
          <p:cNvPr id="2" name="Thank you"/>
          <p:cNvSpPr>
            <a:spLocks noGrp="1"/>
          </p:cNvSpPr>
          <p:nvPr>
            <p:ph type="ctrTitle" hasCustomPrompt="1"/>
          </p:nvPr>
        </p:nvSpPr>
        <p:spPr bwMode="gray">
          <a:xfrm>
            <a:off x="504000" y="2115022"/>
            <a:ext cx="4329175"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
        <p:nvSpPr>
          <p:cNvPr id="6" name="Title Image Placeholder" descr="Placeholder title image" title="Title image">
            <a:extLst>
              <a:ext uri="{FF2B5EF4-FFF2-40B4-BE49-F238E27FC236}">
                <a16:creationId xmlns:a16="http://schemas.microsoft.com/office/drawing/2014/main" id="{D268719B-1325-FA42-BE1B-0168FDCDD8E1}"/>
              </a:ext>
            </a:extLst>
          </p:cNvPr>
          <p:cNvSpPr>
            <a:spLocks noGrp="1"/>
          </p:cNvSpPr>
          <p:nvPr>
            <p:ph type="pic" sz="quarter" idx="12" hasCustomPrompt="1"/>
          </p:nvPr>
        </p:nvSpPr>
        <p:spPr bwMode="gray">
          <a:xfrm>
            <a:off x="5337175" y="0"/>
            <a:ext cx="6858000" cy="6858000"/>
          </a:xfrm>
          <a:solidFill>
            <a:schemeClr val="tx2">
              <a:alpha val="70000"/>
            </a:schemeClr>
          </a:solidFill>
        </p:spPr>
        <p:txBody>
          <a:bodyPr tIns="504000" anchor="ctr"/>
          <a:lstStyle>
            <a:lvl1pPr algn="ctr">
              <a:defRPr sz="1600">
                <a:solidFill>
                  <a:schemeClr val="tx1"/>
                </a:solidFill>
              </a:defRPr>
            </a:lvl1pPr>
          </a:lstStyle>
          <a:p>
            <a:r>
              <a:rPr lang="en-US" dirty="0"/>
              <a:t>Click to insert title image</a:t>
            </a:r>
          </a:p>
        </p:txBody>
      </p:sp>
      <p:sp>
        <p:nvSpPr>
          <p:cNvPr id="12" name="Contact information">
            <a:extLst>
              <a:ext uri="{FF2B5EF4-FFF2-40B4-BE49-F238E27FC236}">
                <a16:creationId xmlns:a16="http://schemas.microsoft.com/office/drawing/2014/main" id="{8846863A-ACB5-914B-9A41-8E0C16ABF1B3}"/>
              </a:ext>
            </a:extLst>
          </p:cNvPr>
          <p:cNvSpPr>
            <a:spLocks noGrp="1"/>
          </p:cNvSpPr>
          <p:nvPr>
            <p:ph type="body" sz="quarter" idx="10" hasCustomPrompt="1"/>
          </p:nvPr>
        </p:nvSpPr>
        <p:spPr>
          <a:xfrm>
            <a:off x="504000" y="3558095"/>
            <a:ext cx="4329175" cy="1915948"/>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Tree>
    <p:extLst>
      <p:ext uri="{BB962C8B-B14F-4D97-AF65-F5344CB8AC3E}">
        <p14:creationId xmlns:p14="http://schemas.microsoft.com/office/powerpoint/2010/main" val="73944900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365" userDrawn="1">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047" userDrawn="1">
          <p15:clr>
            <a:srgbClr val="FBAE40"/>
          </p15:clr>
        </p15:guide>
        <p15:guide id="9" orient="horz" pos="31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759175" y="963000"/>
            <a:ext cx="4932000" cy="4932000"/>
          </a:xfrm>
        </p:spPr>
        <p:txBody>
          <a:bodyPr/>
          <a:lstStyle/>
          <a:p>
            <a:r>
              <a:rPr lang="en-US"/>
              <a:t>Click icon to add picture</a:t>
            </a:r>
            <a:endParaRPr lang="de-DE" dirty="0"/>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540" y="6217668"/>
            <a:ext cx="1963635" cy="360000"/>
          </a:xfrm>
          <a:prstGeom prst="rect">
            <a:avLst/>
          </a:prstGeom>
        </p:spPr>
      </p:pic>
      <p:sp>
        <p:nvSpPr>
          <p:cNvPr id="13" name="Speaker">
            <a:extLst>
              <a:ext uri="{FF2B5EF4-FFF2-40B4-BE49-F238E27FC236}">
                <a16:creationId xmlns:a16="http://schemas.microsoft.com/office/drawing/2014/main" id="{02E6269E-7454-8D42-BBC6-C79370235285}"/>
              </a:ext>
            </a:extLst>
          </p:cNvPr>
          <p:cNvSpPr>
            <a:spLocks noGrp="1"/>
          </p:cNvSpPr>
          <p:nvPr>
            <p:ph type="subTitle" idx="1" hasCustomPrompt="1"/>
          </p:nvPr>
        </p:nvSpPr>
        <p:spPr bwMode="black">
          <a:xfrm>
            <a:off x="511174" y="3885878"/>
            <a:ext cx="4313892"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14" name="Title">
            <a:extLst>
              <a:ext uri="{FF2B5EF4-FFF2-40B4-BE49-F238E27FC236}">
                <a16:creationId xmlns:a16="http://schemas.microsoft.com/office/drawing/2014/main" id="{0941AF21-F7E6-4D41-9AD0-0E2856D85CF0}"/>
              </a:ext>
            </a:extLst>
          </p:cNvPr>
          <p:cNvSpPr>
            <a:spLocks noGrp="1"/>
          </p:cNvSpPr>
          <p:nvPr>
            <p:ph type="title" hasCustomPrompt="1"/>
          </p:nvPr>
        </p:nvSpPr>
        <p:spPr>
          <a:xfrm>
            <a:off x="517524" y="2155802"/>
            <a:ext cx="4309200" cy="1437387"/>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26" userDrawn="1">
          <p15:clr>
            <a:srgbClr val="FBAE40"/>
          </p15:clr>
        </p15:guide>
        <p15:guide id="3" pos="4249" userDrawn="1">
          <p15:clr>
            <a:srgbClr val="FBAE40"/>
          </p15:clr>
        </p15:guide>
        <p15:guide id="7" orient="horz" pos="41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3641155586"/>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BentonSans" panose="02000503000000020004" pitchFamily="2" charset="0"/>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28069926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234207152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4839821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guide id="7" orient="horz" pos="41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96278299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4226513814"/>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BentonSans" panose="02000503000000020004" pitchFamily="2" charset="0"/>
              </a:defRPr>
            </a:lvl1pPr>
          </a:lstStyle>
          <a:p>
            <a:r>
              <a:rPr lang="en-US" dirty="0"/>
              <a:t>Divider page</a:t>
            </a:r>
            <a:endParaRPr lang="de-DE" dirty="0"/>
          </a:p>
        </p:txBody>
      </p:sp>
    </p:spTree>
    <p:extLst>
      <p:ext uri="{BB962C8B-B14F-4D97-AF65-F5344CB8AC3E}">
        <p14:creationId xmlns:p14="http://schemas.microsoft.com/office/powerpoint/2010/main" val="1165110546"/>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BentonSans" panose="02000503000000020004" pitchFamily="2" charset="0"/>
              </a:defRPr>
            </a:lvl1pPr>
          </a:lstStyle>
          <a:p>
            <a:r>
              <a:rPr lang="en-US" dirty="0"/>
              <a:t>Divider page</a:t>
            </a:r>
            <a:endParaRPr lang="de-DE" dirty="0"/>
          </a:p>
        </p:txBody>
      </p:sp>
    </p:spTree>
    <p:extLst>
      <p:ext uri="{BB962C8B-B14F-4D97-AF65-F5344CB8AC3E}">
        <p14:creationId xmlns:p14="http://schemas.microsoft.com/office/powerpoint/2010/main" val="348877738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5832000" cy="4716000"/>
          </a:xfrm>
        </p:spPr>
        <p:txBody>
          <a:bodyPr>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0"/>
              </a:spcBef>
              <a:spcAft>
                <a:spcPts val="0"/>
              </a:spcAft>
              <a:buClr>
                <a:schemeClr val="tx1"/>
              </a:buClr>
              <a:buSzPct val="100000"/>
              <a:buFont typeface="Arial" panose="020B0604020202020204" pitchFamily="34" charset="0"/>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a:xfrm>
            <a:off x="504001" y="504000"/>
            <a:ext cx="5832665" cy="369332"/>
          </a:xfrm>
        </p:spPr>
        <p:txBody>
          <a:bodyPr/>
          <a:lstStyle>
            <a:lvl1pPr>
              <a:defRPr/>
            </a:lvl1pPr>
          </a:lstStyle>
          <a:p>
            <a:r>
              <a:rPr lang="en-US" dirty="0"/>
              <a:t>Agenda</a:t>
            </a:r>
          </a:p>
        </p:txBody>
      </p:sp>
      <p:sp>
        <p:nvSpPr>
          <p:cNvPr id="6" name="Title Image Placeholder" descr="Placeholder title image" title="Title image">
            <a:extLst>
              <a:ext uri="{FF2B5EF4-FFF2-40B4-BE49-F238E27FC236}">
                <a16:creationId xmlns:a16="http://schemas.microsoft.com/office/drawing/2014/main" id="{C1A21707-F7C2-5A44-8378-3B88B9DFFD53}"/>
              </a:ext>
            </a:extLst>
          </p:cNvPr>
          <p:cNvSpPr>
            <a:spLocks noGrp="1"/>
          </p:cNvSpPr>
          <p:nvPr>
            <p:ph type="pic" sz="quarter" idx="12" hasCustomPrompt="1"/>
          </p:nvPr>
        </p:nvSpPr>
        <p:spPr bwMode="gray">
          <a:xfrm>
            <a:off x="6852775" y="0"/>
            <a:ext cx="5342400" cy="6858000"/>
          </a:xfrm>
          <a:noFill/>
        </p:spPr>
        <p:txBody>
          <a:bodyPr tIns="504000" anchor="ctr"/>
          <a:lstStyle>
            <a:lvl1pPr algn="ctr">
              <a:defRPr sz="1600">
                <a:solidFill>
                  <a:schemeClr val="tx1"/>
                </a:solidFill>
              </a:defRPr>
            </a:lvl1pPr>
          </a:lstStyle>
          <a:p>
            <a:r>
              <a:rPr lang="en-US" dirty="0"/>
              <a:t>Click to insert title image</a:t>
            </a:r>
          </a:p>
        </p:txBody>
      </p:sp>
      <p:pic>
        <p:nvPicPr>
          <p:cNvPr id="5" name="SAP Logo" descr="SAP Logo" title="SAP Logo">
            <a:extLst>
              <a:ext uri="{FF2B5EF4-FFF2-40B4-BE49-F238E27FC236}">
                <a16:creationId xmlns:a16="http://schemas.microsoft.com/office/drawing/2014/main" id="{9F286BB8-761C-B34F-A986-68809EDA8B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365" y="6416451"/>
            <a:ext cx="1963635" cy="360000"/>
          </a:xfrm>
          <a:prstGeom prst="rect">
            <a:avLst/>
          </a:prstGeom>
        </p:spPr>
      </p:pic>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9752789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769013780"/>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5760814"/>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9248412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98436766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30282110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511309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669946491"/>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7865227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956615307"/>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accent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67150635"/>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0604034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96583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312673814"/>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0370087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20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5008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BentonSans" panose="02000503000000020004" pitchFamily="2" charset="0"/>
              </a:defRPr>
            </a:lvl1pPr>
          </a:lstStyle>
          <a:p>
            <a:r>
              <a:rPr lang="en-US" dirty="0"/>
              <a:t>Thank you.</a:t>
            </a:r>
            <a:endParaRPr lang="de-DE" dirty="0"/>
          </a:p>
        </p:txBody>
      </p:sp>
    </p:spTree>
    <p:extLst>
      <p:ext uri="{BB962C8B-B14F-4D97-AF65-F5344CB8AC3E}">
        <p14:creationId xmlns:p14="http://schemas.microsoft.com/office/powerpoint/2010/main" val="2884433329"/>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3709861467"/>
      </p:ext>
    </p:extLst>
  </p:cSld>
  <p:clrMapOvr>
    <a:masterClrMapping/>
  </p:clrMapOvr>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310709322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8382775" y="0"/>
            <a:ext cx="3812401" cy="6858000"/>
          </a:xfrm>
          <a:noFill/>
        </p:spPr>
        <p:txBody>
          <a:bodyPr tIns="324000" anchor="ctr"/>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3090446"/>
            <a:ext cx="7347600" cy="677108"/>
          </a:xfrm>
        </p:spPr>
        <p:txBody>
          <a:bodyPr anchor="t" anchorCtr="0">
            <a:noAutofit/>
          </a:bodyPr>
          <a:lstStyle>
            <a:lvl1pPr>
              <a:defRPr sz="4400">
                <a:solidFill>
                  <a:schemeClr val="accent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and text">
    <p:bg>
      <p:bgPr>
        <a:solidFill>
          <a:srgbClr val="0A60BE"/>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04000" y="1620000"/>
            <a:ext cx="11185200" cy="423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lvl1pPr>
              <a:defRPr>
                <a:solidFill>
                  <a:schemeClr val="bg1"/>
                </a:solidFill>
                <a:latin typeface="BentonSans" panose="02000503000000020004" pitchFamily="2" charset="0"/>
              </a:defRPr>
            </a:lvl1pPr>
          </a:lstStyle>
          <a:p>
            <a:r>
              <a:rPr lang="en-US" noProof="0" dirty="0"/>
              <a:t>Insert page title (sentence case)</a:t>
            </a:r>
            <a:endParaRPr lang="en-US" dirty="0"/>
          </a:p>
        </p:txBody>
      </p:sp>
    </p:spTree>
    <p:extLst>
      <p:ext uri="{BB962C8B-B14F-4D97-AF65-F5344CB8AC3E}">
        <p14:creationId xmlns:p14="http://schemas.microsoft.com/office/powerpoint/2010/main" val="334253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1_Thank you and contact information">
    <p:bg>
      <p:bgPr>
        <a:solidFill>
          <a:srgbClr val="0A60BE"/>
        </a:solidFill>
        <a:effectLst/>
      </p:bgPr>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1" y="2905487"/>
            <a:ext cx="5328000" cy="2501010"/>
          </a:xfrm>
        </p:spPr>
        <p:txBody>
          <a:bodyPr anchor="t" anchorCtr="0">
            <a:noAutofit/>
          </a:bodyPr>
          <a:lstStyle>
            <a:lvl1pPr>
              <a:spcBef>
                <a:spcPts val="0"/>
              </a:spcBef>
              <a:spcAft>
                <a:spcPts val="1200"/>
              </a:spcAft>
              <a:defRPr sz="1600" b="0">
                <a:solidFill>
                  <a:schemeClr val="bg1"/>
                </a:solidFill>
              </a:defRPr>
            </a:lvl1pPr>
            <a:lvl2pPr marL="0" indent="0">
              <a:spcBef>
                <a:spcPts val="0"/>
              </a:spcBef>
              <a:buNone/>
              <a:defRPr sz="1600" b="0">
                <a:solidFill>
                  <a:schemeClr val="bg1"/>
                </a:solidFill>
              </a:defRPr>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1" y="1467009"/>
            <a:ext cx="5328000" cy="923116"/>
          </a:xfrm>
        </p:spPr>
        <p:txBody>
          <a:bodyPr anchor="t" anchorCtr="0">
            <a:noAutofit/>
          </a:bodyPr>
          <a:lstStyle>
            <a:lvl1pPr>
              <a:defRPr sz="5500">
                <a:solidFill>
                  <a:schemeClr val="accent1"/>
                </a:solidFill>
                <a:latin typeface="BentonSans" panose="02000503000000020004" pitchFamily="2" charset="0"/>
                <a:cs typeface="Beirut" pitchFamily="2" charset="-78"/>
              </a:defRPr>
            </a:lvl1pPr>
          </a:lstStyle>
          <a:p>
            <a:r>
              <a:rPr lang="en-US" dirty="0"/>
              <a:t>Thank you.</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11035" y="6202634"/>
            <a:ext cx="2052771" cy="376341"/>
          </a:xfrm>
          <a:prstGeom prst="rect">
            <a:avLst/>
          </a:prstGeom>
        </p:spPr>
      </p:pic>
    </p:spTree>
    <p:extLst>
      <p:ext uri="{BB962C8B-B14F-4D97-AF65-F5344CB8AC3E}">
        <p14:creationId xmlns:p14="http://schemas.microsoft.com/office/powerpoint/2010/main" val="4045711592"/>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2_Cover with image">
    <p:bg>
      <p:bgPr>
        <a:solidFill>
          <a:schemeClr val="tx1"/>
        </a:solidFill>
        <a:effectLst/>
      </p:bgPr>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sp>
        <p:nvSpPr>
          <p:cNvPr id="24" name="Classification"/>
          <p:cNvSpPr txBox="1"/>
          <p:nvPr userDrawn="1"/>
        </p:nvSpPr>
        <p:spPr>
          <a:xfrm>
            <a:off x="252000" y="5656842"/>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a:buClr>
                <a:srgbClr val="F0AB00"/>
              </a:buClr>
            </a:pPr>
            <a:r>
              <a:rPr lang="en-US" sz="900">
                <a:solidFill>
                  <a:srgbClr val="000000"/>
                </a:solidFill>
                <a:latin typeface="Arial"/>
              </a:rPr>
              <a:t>INTERNAL</a:t>
            </a:r>
          </a:p>
        </p:txBody>
      </p:sp>
      <p:sp>
        <p:nvSpPr>
          <p:cNvPr id="11" name="Date"/>
          <p:cNvSpPr>
            <a:spLocks noGrp="1"/>
          </p:cNvSpPr>
          <p:nvPr>
            <p:ph type="body" sz="quarter" idx="13"/>
          </p:nvPr>
        </p:nvSpPr>
        <p:spPr>
          <a:xfrm>
            <a:off x="252000" y="5389102"/>
            <a:ext cx="10929650" cy="138467"/>
          </a:xfrm>
        </p:spPr>
        <p:txBody>
          <a:bodyPr/>
          <a:lstStyle>
            <a:lvl1pPr>
              <a:spcBef>
                <a:spcPts val="0"/>
              </a:spcBef>
              <a:defRPr sz="900">
                <a:solidFill>
                  <a:schemeClr val="bg1"/>
                </a:solidFill>
              </a:defRPr>
            </a:lvl1pPr>
          </a:lstStyle>
          <a:p>
            <a:r>
              <a:rPr lang="en-US" sz="900"/>
              <a:t>Month 00, 2017</a:t>
            </a:r>
          </a:p>
        </p:txBody>
      </p:sp>
      <p:sp>
        <p:nvSpPr>
          <p:cNvPr id="6" name="Speaker"/>
          <p:cNvSpPr>
            <a:spLocks noGrp="1"/>
          </p:cNvSpPr>
          <p:nvPr userDrawn="1">
            <p:ph type="subTitle" idx="1" hasCustomPrompt="1"/>
          </p:nvPr>
        </p:nvSpPr>
        <p:spPr bwMode="gray">
          <a:xfrm>
            <a:off x="252000" y="5085708"/>
            <a:ext cx="10929650" cy="246221"/>
          </a:xfrm>
        </p:spPr>
        <p:txBody>
          <a:bodyPr wrap="square" anchor="t" anchorCtr="0">
            <a:sp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600" b="0" baseline="0">
                <a:solidFill>
                  <a:schemeClr val="bg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 </a:t>
            </a:r>
          </a:p>
        </p:txBody>
      </p:sp>
      <p:sp>
        <p:nvSpPr>
          <p:cNvPr id="2" name="Presentation Title"/>
          <p:cNvSpPr>
            <a:spLocks noGrp="1"/>
          </p:cNvSpPr>
          <p:nvPr>
            <p:ph type="title" hasCustomPrompt="1"/>
          </p:nvPr>
        </p:nvSpPr>
        <p:spPr>
          <a:xfrm>
            <a:off x="252000" y="4140002"/>
            <a:ext cx="10927974" cy="775417"/>
          </a:xfrm>
        </p:spPr>
        <p:txBody>
          <a:bodyPr wrap="square" anchor="t" anchorCtr="0">
            <a:noAutofit/>
          </a:bodyPr>
          <a:lstStyle>
            <a:lvl1pPr>
              <a:lnSpc>
                <a:spcPct val="90000"/>
              </a:lnSpc>
              <a:defRPr sz="2800">
                <a:solidFill>
                  <a:schemeClr val="bg1"/>
                </a:solidFill>
              </a:defRPr>
            </a:lvl1pPr>
          </a:lstStyle>
          <a:p>
            <a:r>
              <a:rPr lang="en-US" sz="2799"/>
              <a:t>Presentation Title</a:t>
            </a:r>
            <a:br>
              <a:rPr lang="en-US" sz="2799"/>
            </a:br>
            <a:r>
              <a:rPr lang="en-US" sz="2799">
                <a:solidFill>
                  <a:schemeClr val="accent1"/>
                </a:solidFill>
              </a:rPr>
              <a:t>Goes Here and Here.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11035" y="6202634"/>
            <a:ext cx="2052771" cy="376341"/>
          </a:xfrm>
          <a:prstGeom prst="rect">
            <a:avLst/>
          </a:prstGeom>
        </p:spPr>
      </p:pic>
    </p:spTree>
    <p:extLst>
      <p:ext uri="{BB962C8B-B14F-4D97-AF65-F5344CB8AC3E}">
        <p14:creationId xmlns:p14="http://schemas.microsoft.com/office/powerpoint/2010/main" val="3853234392"/>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pic>
        <p:nvPicPr>
          <p:cNvPr id="4" name="SAP Logo" descr="SAP Logo" title="SAP Logo">
            <a:extLst>
              <a:ext uri="{FF2B5EF4-FFF2-40B4-BE49-F238E27FC236}">
                <a16:creationId xmlns:a16="http://schemas.microsoft.com/office/drawing/2014/main" id="{B1045BE7-B53B-8540-BE41-796385A982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540" y="6217668"/>
            <a:ext cx="1963635" cy="360000"/>
          </a:xfrm>
          <a:prstGeom prst="rect">
            <a:avLst/>
          </a:prstGeom>
        </p:spPr>
      </p:pic>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7"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78" r:id="rId18"/>
    <p:sldLayoutId id="2147483779" r:id="rId19"/>
    <p:sldLayoutId id="2147483793" r:id="rId20"/>
    <p:sldLayoutId id="2147483794" r:id="rId21"/>
    <p:sldLayoutId id="2147483780" r:id="rId22"/>
    <p:sldLayoutId id="2147483781" r:id="rId23"/>
    <p:sldLayoutId id="2147483782" r:id="rId24"/>
    <p:sldLayoutId id="2147483783" r:id="rId25"/>
    <p:sldLayoutId id="2147483771" r:id="rId26"/>
    <p:sldLayoutId id="2147483792" r:id="rId27"/>
    <p:sldLayoutId id="2147483763" r:id="rId28"/>
    <p:sldLayoutId id="2147483751" r:id="rId29"/>
    <p:sldLayoutId id="2147483785" r:id="rId30"/>
    <p:sldLayoutId id="2147483786" r:id="rId31"/>
    <p:sldLayoutId id="2147483787" r:id="rId32"/>
    <p:sldLayoutId id="2147483788" r:id="rId33"/>
    <p:sldLayoutId id="2147483789" r:id="rId34"/>
    <p:sldLayoutId id="2147483790" r:id="rId35"/>
    <p:sldLayoutId id="2147483791" r:id="rId36"/>
    <p:sldLayoutId id="2147483756" r:id="rId37"/>
    <p:sldLayoutId id="2147483740" r:id="rId38"/>
    <p:sldLayoutId id="2147483784" r:id="rId39"/>
    <p:sldLayoutId id="2147483754" r:id="rId40"/>
    <p:sldLayoutId id="2147483755" r:id="rId41"/>
    <p:sldLayoutId id="2147483795" r:id="rId42"/>
  </p:sldLayoutIdLst>
  <p:hf hdr="0" ftr="0" dt="0"/>
  <p:txStyles>
    <p:titleStyle>
      <a:lvl1pPr algn="l" defTabSz="1088558" rtl="0" eaLnBrk="1" latinLnBrk="0" hangingPunct="1">
        <a:spcBef>
          <a:spcPct val="0"/>
        </a:spcBef>
        <a:buNone/>
        <a:defRPr sz="2400" b="1" kern="1200" baseline="0">
          <a:solidFill>
            <a:schemeClr val="accent1"/>
          </a:solidFill>
          <a:latin typeface="+mj-lt"/>
          <a:ea typeface="+mj-ea"/>
          <a:cs typeface="+mj-cs"/>
        </a:defRPr>
      </a:lvl1pPr>
    </p:titleStyle>
    <p:bodyStyle>
      <a:lvl1pPr marL="0" indent="0" algn="l" defTabSz="1088558" rtl="0" eaLnBrk="1" latinLnBrk="0" hangingPunct="1">
        <a:spcBef>
          <a:spcPts val="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358775" indent="-179388" algn="l" defTabSz="1088558" rtl="0" eaLnBrk="1" latinLnBrk="0" hangingPunct="1">
        <a:spcBef>
          <a:spcPts val="0"/>
        </a:spcBef>
        <a:buClr>
          <a:schemeClr val="tx1"/>
        </a:buClr>
        <a:buSzPct val="8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0"/>
        </a:spcBef>
        <a:buClr>
          <a:schemeClr val="tx1"/>
        </a:buClr>
        <a:buSzPct val="60000"/>
        <a:buFont typeface="Arial" panose="020B0604020202020204"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0"/>
        </a:spcBef>
        <a:buClr>
          <a:schemeClr val="tx1"/>
        </a:buClr>
        <a:buSzPct val="40000"/>
        <a:buFont typeface="Arial" panose="020B0604020202020204" pitchFamily="34" charset="0"/>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7548731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Lst>
  <p:hf hdr="0" ftr="0" dt="0"/>
  <p:txStyles>
    <p:titleStyle>
      <a:lvl1pPr algn="l" defTabSz="1088558" rtl="0" eaLnBrk="1" latinLnBrk="0" hangingPunct="1">
        <a:spcBef>
          <a:spcPct val="0"/>
        </a:spcBef>
        <a:buNone/>
        <a:defRPr sz="2400" b="1" kern="1200" baseline="0">
          <a:solidFill>
            <a:schemeClr val="tx1"/>
          </a:solidFill>
          <a:latin typeface="BentonSans" panose="02000503000000020004" pitchFamily="2" charset="0"/>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mailto:ruxandra.custura@sap.com" TargetMode="External"/><Relationship Id="rId2" Type="http://schemas.openxmlformats.org/officeDocument/2006/relationships/image" Target="../media/image36.jpe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5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0.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2.xml"/><Relationship Id="rId4" Type="http://schemas.openxmlformats.org/officeDocument/2006/relationships/hyperlink" Target="http://www.sap.com/intelligententerpris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33.tiff"/><Relationship Id="rId2" Type="http://schemas.openxmlformats.org/officeDocument/2006/relationships/image" Target="../media/image28.tiff"/><Relationship Id="rId1" Type="http://schemas.openxmlformats.org/officeDocument/2006/relationships/slideLayout" Target="../slideLayouts/slideLayout10.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heBestRunSAP/Documents/" TargetMode="External"/><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C69B0D-1BC3-E841-A0F7-32D4D62057E8}"/>
              </a:ext>
            </a:extLst>
          </p:cNvPr>
          <p:cNvSpPr>
            <a:spLocks noGrp="1"/>
          </p:cNvSpPr>
          <p:nvPr>
            <p:ph type="title"/>
          </p:nvPr>
        </p:nvSpPr>
        <p:spPr>
          <a:xfrm>
            <a:off x="515866" y="2536866"/>
            <a:ext cx="6558112" cy="1784268"/>
          </a:xfrm>
        </p:spPr>
        <p:txBody>
          <a:bodyPr/>
          <a:lstStyle/>
          <a:p>
            <a:r>
              <a:rPr lang="en-US" sz="4800" dirty="0">
                <a:latin typeface="BentonSans" panose="02000503000000020004" pitchFamily="2" charset="0"/>
              </a:rPr>
              <a:t>The Best Run SAP </a:t>
            </a:r>
            <a:br>
              <a:rPr lang="en-US" sz="4800" dirty="0">
                <a:latin typeface="BentonSans" panose="02000503000000020004" pitchFamily="2" charset="0"/>
              </a:rPr>
            </a:br>
            <a:r>
              <a:rPr lang="en-US" sz="4800" dirty="0">
                <a:latin typeface="BentonSans" panose="02000503000000020004" pitchFamily="2" charset="0"/>
              </a:rPr>
              <a:t>Hackathon</a:t>
            </a:r>
            <a:br>
              <a:rPr lang="en-US" sz="4800" dirty="0">
                <a:latin typeface="BentonSans" panose="02000503000000020004" pitchFamily="2" charset="0"/>
              </a:rPr>
            </a:br>
            <a:br>
              <a:rPr lang="en-US" dirty="0">
                <a:latin typeface="BentonSans" panose="02000503000000020004" pitchFamily="2" charset="0"/>
              </a:rPr>
            </a:br>
            <a:r>
              <a:rPr lang="en-US" sz="2000" b="0" dirty="0">
                <a:latin typeface="BentonSans" panose="02000503000000020004" pitchFamily="2" charset="0"/>
              </a:rPr>
              <a:t>Polytechnics University Bucharest</a:t>
            </a:r>
            <a:br>
              <a:rPr lang="en-US" sz="2000" b="0" dirty="0">
                <a:latin typeface="BentonSans" panose="02000503000000020004" pitchFamily="2" charset="0"/>
              </a:rPr>
            </a:br>
            <a:r>
              <a:rPr lang="en-US" sz="2000" b="0" dirty="0">
                <a:latin typeface="BentonSans" panose="02000503000000020004" pitchFamily="2" charset="0"/>
              </a:rPr>
              <a:t>27-28 October 2018</a:t>
            </a:r>
            <a:endParaRPr lang="en-US" b="0" dirty="0">
              <a:latin typeface="BentonSans" panose="02000503000000020004" pitchFamily="2" charset="0"/>
            </a:endParaRPr>
          </a:p>
        </p:txBody>
      </p:sp>
      <p:pic>
        <p:nvPicPr>
          <p:cNvPr id="10" name="Picture Placeholder 9">
            <a:extLst>
              <a:ext uri="{FF2B5EF4-FFF2-40B4-BE49-F238E27FC236}">
                <a16:creationId xmlns:a16="http://schemas.microsoft.com/office/drawing/2014/main" id="{5016F855-D138-AB4F-A62D-1EF953F540E4}"/>
              </a:ext>
            </a:extLst>
          </p:cNvPr>
          <p:cNvPicPr>
            <a:picLocks noGrp="1" noChangeAspect="1"/>
          </p:cNvPicPr>
          <p:nvPr>
            <p:ph type="pic" sz="quarter" idx="16"/>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894901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A3A39-EE39-0C49-8881-CE6551B4922C}"/>
              </a:ext>
            </a:extLst>
          </p:cNvPr>
          <p:cNvSpPr>
            <a:spLocks noGrp="1"/>
          </p:cNvSpPr>
          <p:nvPr>
            <p:ph type="ctrTitle"/>
          </p:nvPr>
        </p:nvSpPr>
        <p:spPr/>
        <p:txBody>
          <a:bodyPr/>
          <a:lstStyle/>
          <a:p>
            <a:r>
              <a:rPr lang="en-US" dirty="0"/>
              <a:t>Thank you.</a:t>
            </a:r>
          </a:p>
        </p:txBody>
      </p:sp>
      <p:pic>
        <p:nvPicPr>
          <p:cNvPr id="6" name="Picture Placeholder 5">
            <a:extLst>
              <a:ext uri="{FF2B5EF4-FFF2-40B4-BE49-F238E27FC236}">
                <a16:creationId xmlns:a16="http://schemas.microsoft.com/office/drawing/2014/main" id="{3260127E-1F7D-7E46-8C01-4F72B1988A38}"/>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06609014-69B1-4A45-A297-A406C67C71F0}"/>
              </a:ext>
            </a:extLst>
          </p:cNvPr>
          <p:cNvSpPr>
            <a:spLocks noGrp="1"/>
          </p:cNvSpPr>
          <p:nvPr>
            <p:ph type="body" sz="quarter" idx="10"/>
          </p:nvPr>
        </p:nvSpPr>
        <p:spPr/>
        <p:txBody>
          <a:bodyPr/>
          <a:lstStyle/>
          <a:p>
            <a:r>
              <a:rPr lang="en-US" dirty="0">
                <a:hlinkClick r:id="rId3"/>
              </a:rPr>
              <a:t>ruxandra.custura@sap.com</a:t>
            </a:r>
            <a:endParaRPr lang="en-US" dirty="0"/>
          </a:p>
        </p:txBody>
      </p:sp>
    </p:spTree>
    <p:extLst>
      <p:ext uri="{BB962C8B-B14F-4D97-AF65-F5344CB8AC3E}">
        <p14:creationId xmlns:p14="http://schemas.microsoft.com/office/powerpoint/2010/main" val="87628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F5338-45F4-B440-BDE0-D15C6C89F59B}"/>
              </a:ext>
            </a:extLst>
          </p:cNvPr>
          <p:cNvSpPr>
            <a:spLocks noGrp="1"/>
          </p:cNvSpPr>
          <p:nvPr>
            <p:ph type="title"/>
          </p:nvPr>
        </p:nvSpPr>
        <p:spPr>
          <a:xfrm>
            <a:off x="504001" y="504000"/>
            <a:ext cx="5832665" cy="369332"/>
          </a:xfrm>
        </p:spPr>
        <p:txBody>
          <a:bodyPr/>
          <a:lstStyle/>
          <a:p>
            <a:r>
              <a:rPr lang="en-US" dirty="0">
                <a:latin typeface="BentonSans" panose="02000503000000020004" pitchFamily="2" charset="0"/>
              </a:rPr>
              <a:t>Agenda</a:t>
            </a:r>
          </a:p>
        </p:txBody>
      </p:sp>
      <p:pic>
        <p:nvPicPr>
          <p:cNvPr id="6" name="Picture Placeholder 5">
            <a:extLst>
              <a:ext uri="{FF2B5EF4-FFF2-40B4-BE49-F238E27FC236}">
                <a16:creationId xmlns:a16="http://schemas.microsoft.com/office/drawing/2014/main" id="{9A5D3C33-5E4D-7C4A-BEC6-F6A44CFA3FF3}"/>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graphicFrame>
        <p:nvGraphicFramePr>
          <p:cNvPr id="8" name="Table 7">
            <a:extLst>
              <a:ext uri="{FF2B5EF4-FFF2-40B4-BE49-F238E27FC236}">
                <a16:creationId xmlns:a16="http://schemas.microsoft.com/office/drawing/2014/main" id="{BA6184F1-3D23-4440-BDFA-0D5E47EFD251}"/>
              </a:ext>
            </a:extLst>
          </p:cNvPr>
          <p:cNvGraphicFramePr>
            <a:graphicFrameLocks noGrp="1"/>
          </p:cNvGraphicFramePr>
          <p:nvPr>
            <p:extLst>
              <p:ext uri="{D42A27DB-BD31-4B8C-83A1-F6EECF244321}">
                <p14:modId xmlns:p14="http://schemas.microsoft.com/office/powerpoint/2010/main" val="491264520"/>
              </p:ext>
            </p:extLst>
          </p:nvPr>
        </p:nvGraphicFramePr>
        <p:xfrm>
          <a:off x="333375" y="1301720"/>
          <a:ext cx="6335784" cy="3913586"/>
        </p:xfrm>
        <a:graphic>
          <a:graphicData uri="http://schemas.openxmlformats.org/drawingml/2006/table">
            <a:tbl>
              <a:tblPr>
                <a:tableStyleId>{2D5ABB26-0587-4C30-8999-92F81FD0307C}</a:tableStyleId>
              </a:tblPr>
              <a:tblGrid>
                <a:gridCol w="1174412">
                  <a:extLst>
                    <a:ext uri="{9D8B030D-6E8A-4147-A177-3AD203B41FA5}">
                      <a16:colId xmlns:a16="http://schemas.microsoft.com/office/drawing/2014/main" val="2300458434"/>
                    </a:ext>
                  </a:extLst>
                </a:gridCol>
                <a:gridCol w="3544859">
                  <a:extLst>
                    <a:ext uri="{9D8B030D-6E8A-4147-A177-3AD203B41FA5}">
                      <a16:colId xmlns:a16="http://schemas.microsoft.com/office/drawing/2014/main" val="2457161999"/>
                    </a:ext>
                  </a:extLst>
                </a:gridCol>
                <a:gridCol w="1616513">
                  <a:extLst>
                    <a:ext uri="{9D8B030D-6E8A-4147-A177-3AD203B41FA5}">
                      <a16:colId xmlns:a16="http://schemas.microsoft.com/office/drawing/2014/main" val="682003806"/>
                    </a:ext>
                  </a:extLst>
                </a:gridCol>
              </a:tblGrid>
              <a:tr h="310598">
                <a:tc>
                  <a:txBody>
                    <a:bodyPr/>
                    <a:lstStyle/>
                    <a:p>
                      <a:pPr algn="l" fontAlgn="b"/>
                      <a:r>
                        <a:rPr lang="ro-RO" sz="1400" b="1" u="none" strike="noStrike" dirty="0" err="1">
                          <a:effectLst/>
                          <a:latin typeface="BentonSans" panose="02000503000000020004" pitchFamily="2" charset="0"/>
                        </a:rPr>
                        <a:t>Saturday</a:t>
                      </a:r>
                      <a:endParaRPr lang="ro-RO" sz="1400" b="1"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ro-RO" sz="1400" b="1" u="none" strike="noStrike" dirty="0">
                          <a:effectLst/>
                          <a:latin typeface="BentonSans" panose="02000503000000020004" pitchFamily="2" charset="0"/>
                        </a:rPr>
                        <a:t>27.10.2018</a:t>
                      </a:r>
                      <a:endParaRPr lang="ro-RO" sz="1400" b="1"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1"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2283433197"/>
                  </a:ext>
                </a:extLst>
              </a:tr>
              <a:tr h="327991">
                <a:tc>
                  <a:txBody>
                    <a:bodyPr/>
                    <a:lstStyle/>
                    <a:p>
                      <a:pPr algn="l" fontAlgn="b"/>
                      <a:r>
                        <a:rPr lang="en-US" sz="1200" u="none" strike="noStrike" dirty="0">
                          <a:effectLst/>
                          <a:latin typeface="BentonSans" panose="02000503000000020004" pitchFamily="2" charset="0"/>
                        </a:rPr>
                        <a:t>19</a:t>
                      </a:r>
                      <a:r>
                        <a:rPr lang="ro-RO" sz="1200" u="none" strike="noStrike" dirty="0">
                          <a:effectLst/>
                          <a:latin typeface="BentonSans" panose="02000503000000020004" pitchFamily="2" charset="0"/>
                        </a:rPr>
                        <a:t>:00</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en-US" sz="1200" u="none" strike="noStrike" dirty="0">
                          <a:effectLst/>
                          <a:latin typeface="BentonSans" panose="02000503000000020004" pitchFamily="2" charset="0"/>
                        </a:rPr>
                        <a:t>Check in</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marL="0" marR="0" lvl="0" indent="0" algn="l" defTabSz="1088558" rtl="0" eaLnBrk="1" fontAlgn="b" latinLnBrk="0" hangingPunct="1">
                        <a:lnSpc>
                          <a:spcPct val="100000"/>
                        </a:lnSpc>
                        <a:spcBef>
                          <a:spcPts val="0"/>
                        </a:spcBef>
                        <a:spcAft>
                          <a:spcPts val="0"/>
                        </a:spcAft>
                        <a:buClrTx/>
                        <a:buSzTx/>
                        <a:buFontTx/>
                        <a:buNone/>
                        <a:tabLst/>
                        <a:defRPr/>
                      </a:pP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234970965"/>
                  </a:ext>
                </a:extLst>
              </a:tr>
              <a:tr h="0">
                <a:tc>
                  <a:txBody>
                    <a:bodyPr/>
                    <a:lstStyle/>
                    <a:p>
                      <a:pPr algn="l" fontAlgn="b"/>
                      <a:r>
                        <a:rPr lang="en-US" sz="1200" u="none" strike="noStrike" dirty="0">
                          <a:effectLst/>
                          <a:latin typeface="BentonSans" panose="02000503000000020004" pitchFamily="2" charset="0"/>
                        </a:rPr>
                        <a:t>20.00</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en-US" sz="1200" u="none" strike="noStrike" dirty="0">
                          <a:effectLst/>
                          <a:latin typeface="BentonSans" panose="02000503000000020004" pitchFamily="2" charset="0"/>
                        </a:rPr>
                        <a:t>Presentations SAP + Best</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en-US" sz="1200" u="none" strike="noStrike" dirty="0">
                          <a:effectLst/>
                          <a:latin typeface="BentonSans" panose="02000503000000020004" pitchFamily="2" charset="0"/>
                        </a:rPr>
                        <a:t>Gheorghe </a:t>
                      </a:r>
                      <a:r>
                        <a:rPr lang="en-US" sz="1200" u="none" strike="noStrike" dirty="0" err="1">
                          <a:effectLst/>
                          <a:latin typeface="BentonSans" panose="02000503000000020004" pitchFamily="2" charset="0"/>
                        </a:rPr>
                        <a:t>Olteanu</a:t>
                      </a:r>
                      <a:r>
                        <a:rPr lang="en-US" sz="1200" u="none" strike="noStrike" dirty="0">
                          <a:effectLst/>
                          <a:latin typeface="BentonSans" panose="02000503000000020004" pitchFamily="2" charset="0"/>
                        </a:rPr>
                        <a:t> Bogdan Cioc</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835811024"/>
                  </a:ext>
                </a:extLst>
              </a:tr>
              <a:tr h="266120">
                <a:tc>
                  <a:txBody>
                    <a:bodyPr/>
                    <a:lstStyle/>
                    <a:p>
                      <a:pPr algn="l" fontAlgn="b"/>
                      <a:r>
                        <a:rPr lang="en-US" sz="1200" u="none" strike="noStrike" dirty="0">
                          <a:effectLst/>
                          <a:latin typeface="BentonSans" panose="02000503000000020004" pitchFamily="2" charset="0"/>
                        </a:rPr>
                        <a:t>20.30</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en-US" sz="1200" u="none" strike="noStrike" dirty="0">
                          <a:effectLst/>
                          <a:latin typeface="BentonSans" panose="02000503000000020004" pitchFamily="2" charset="0"/>
                        </a:rPr>
                        <a:t>The contest</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en-US" sz="1200" u="none" strike="noStrike" dirty="0">
                          <a:effectLst/>
                          <a:latin typeface="BentonSans" panose="02000503000000020004" pitchFamily="2" charset="0"/>
                        </a:rPr>
                        <a:t>Radu Purdel</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2480964418"/>
                  </a:ext>
                </a:extLst>
              </a:tr>
              <a:tr h="203200">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ro-RO" sz="1200" u="none" strike="noStrike" dirty="0">
                          <a:effectLst/>
                          <a:latin typeface="BentonSans" panose="02000503000000020004" pitchFamily="2" charset="0"/>
                        </a:rPr>
                        <a:t>Hackathon – </a:t>
                      </a:r>
                      <a:r>
                        <a:rPr lang="ro-RO" sz="1200" u="none" strike="noStrike" dirty="0" err="1">
                          <a:effectLst/>
                          <a:latin typeface="BentonSans" panose="02000503000000020004" pitchFamily="2" charset="0"/>
                        </a:rPr>
                        <a:t>jury</a:t>
                      </a:r>
                      <a:r>
                        <a:rPr lang="ro-RO" sz="1200" u="none" strike="noStrike" dirty="0">
                          <a:effectLst/>
                          <a:latin typeface="BentonSans" panose="02000503000000020004" pitchFamily="2" charset="0"/>
                        </a:rPr>
                        <a:t>, </a:t>
                      </a:r>
                      <a:r>
                        <a:rPr lang="ro-RO" sz="1200" u="none" strike="noStrike" dirty="0" err="1">
                          <a:effectLst/>
                          <a:latin typeface="BentonSans" panose="02000503000000020004" pitchFamily="2" charset="0"/>
                        </a:rPr>
                        <a:t>mentors</a:t>
                      </a:r>
                      <a:r>
                        <a:rPr lang="ro-RO" sz="1200" u="none" strike="noStrike" dirty="0">
                          <a:effectLst/>
                          <a:latin typeface="BentonSans" panose="02000503000000020004" pitchFamily="2" charset="0"/>
                        </a:rPr>
                        <a:t>, </a:t>
                      </a:r>
                      <a:r>
                        <a:rPr lang="ro-RO" sz="1200" u="none" strike="noStrike" dirty="0" err="1">
                          <a:effectLst/>
                          <a:latin typeface="BentonSans" panose="02000503000000020004" pitchFamily="2" charset="0"/>
                        </a:rPr>
                        <a:t>awards</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ro-RO" sz="1200" u="none" strike="noStrike" dirty="0">
                          <a:effectLst/>
                          <a:latin typeface="BentonSans" panose="02000503000000020004" pitchFamily="2" charset="0"/>
                        </a:rPr>
                        <a:t>Ruxandra Custura</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3795108542"/>
                  </a:ext>
                </a:extLst>
              </a:tr>
              <a:tr h="203200">
                <a:tc>
                  <a:txBody>
                    <a:bodyPr/>
                    <a:lstStyle/>
                    <a:p>
                      <a:pPr algn="l" fontAlgn="b"/>
                      <a:r>
                        <a:rPr lang="en-US" sz="1200" u="none" strike="noStrike" dirty="0">
                          <a:effectLst/>
                          <a:latin typeface="BentonSans" panose="02000503000000020004" pitchFamily="2" charset="0"/>
                        </a:rPr>
                        <a:t>21.00</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en-US" sz="1200" u="none" strike="noStrike" dirty="0">
                          <a:effectLst/>
                          <a:latin typeface="BentonSans" panose="02000503000000020004" pitchFamily="2" charset="0"/>
                        </a:rPr>
                        <a:t>Start Hackathon 12 h  </a:t>
                      </a:r>
                      <a:endParaRPr lang="en-US" sz="1200" b="1" u="none" strike="noStrike" dirty="0">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3025242127"/>
                  </a:ext>
                </a:extLst>
              </a:tr>
              <a:tr h="203200">
                <a:tc>
                  <a:txBody>
                    <a:bodyPr/>
                    <a:lstStyle/>
                    <a:p>
                      <a:pPr algn="l" fontAlgn="b"/>
                      <a:r>
                        <a:rPr lang="en-US" sz="1200" u="none" strike="noStrike" dirty="0">
                          <a:effectLst/>
                          <a:latin typeface="BentonSans" panose="02000503000000020004" pitchFamily="2" charset="0"/>
                        </a:rPr>
                        <a:t>23.00</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en-US" sz="1200" u="none" strike="noStrike" dirty="0">
                          <a:effectLst/>
                          <a:latin typeface="BentonSans" panose="02000503000000020004" pitchFamily="2" charset="0"/>
                        </a:rPr>
                        <a:t>Midnight Snack</a:t>
                      </a:r>
                      <a:endParaRPr lang="en-US" sz="1200" u="none" strike="noStrike" dirty="0">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1018374193"/>
                  </a:ext>
                </a:extLst>
              </a:tr>
              <a:tr h="430530">
                <a:tc>
                  <a:txBody>
                    <a:bodyPr/>
                    <a:lstStyle/>
                    <a:p>
                      <a:pPr algn="l" fontAlgn="b"/>
                      <a:r>
                        <a:rPr lang="ro-RO" sz="1400" b="1" u="none" strike="noStrike" dirty="0">
                          <a:effectLst/>
                          <a:latin typeface="BentonSans" panose="02000503000000020004" pitchFamily="2" charset="0"/>
                        </a:rPr>
                        <a:t>Sunday</a:t>
                      </a:r>
                      <a:endParaRPr lang="ro-RO" sz="1400" b="1"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ro-RO" sz="1400" b="1" u="none" strike="noStrike" dirty="0">
                          <a:effectLst/>
                          <a:latin typeface="BentonSans" panose="02000503000000020004" pitchFamily="2" charset="0"/>
                        </a:rPr>
                        <a:t>28.10.2018</a:t>
                      </a:r>
                      <a:endParaRPr lang="en-US" sz="1400" b="1" u="none" strike="noStrike" dirty="0">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1"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1666405934"/>
                  </a:ext>
                </a:extLst>
              </a:tr>
              <a:tr h="299526">
                <a:tc>
                  <a:txBody>
                    <a:bodyPr/>
                    <a:lstStyle/>
                    <a:p>
                      <a:pPr algn="l" fontAlgn="b"/>
                      <a:r>
                        <a:rPr lang="en-US" sz="1200" u="none" strike="noStrike" dirty="0">
                          <a:effectLst/>
                          <a:latin typeface="BentonSans" panose="02000503000000020004" pitchFamily="2" charset="0"/>
                        </a:rPr>
                        <a:t>04.00</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marL="0" marR="0" lvl="0" indent="0" algn="l" defTabSz="1088558" rtl="0" eaLnBrk="1" fontAlgn="b" latinLnBrk="0" hangingPunct="1">
                        <a:lnSpc>
                          <a:spcPct val="100000"/>
                        </a:lnSpc>
                        <a:spcBef>
                          <a:spcPts val="0"/>
                        </a:spcBef>
                        <a:spcAft>
                          <a:spcPts val="0"/>
                        </a:spcAft>
                        <a:buClrTx/>
                        <a:buSzTx/>
                        <a:buFontTx/>
                        <a:buNone/>
                        <a:tabLst/>
                        <a:defRPr/>
                      </a:pPr>
                      <a:r>
                        <a:rPr lang="en-US" sz="1200" u="none" strike="noStrike" dirty="0">
                          <a:effectLst/>
                          <a:latin typeface="BentonSans" panose="02000503000000020004" pitchFamily="2" charset="0"/>
                        </a:rPr>
                        <a:t>Dawn Snack</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1844498912"/>
                  </a:ext>
                </a:extLst>
              </a:tr>
              <a:tr h="299526">
                <a:tc>
                  <a:txBody>
                    <a:bodyPr/>
                    <a:lstStyle/>
                    <a:p>
                      <a:pPr algn="l" fontAlgn="b"/>
                      <a:r>
                        <a:rPr lang="en-US" sz="1200" u="none" strike="noStrike" dirty="0">
                          <a:effectLst/>
                          <a:latin typeface="BentonSans" panose="02000503000000020004" pitchFamily="2" charset="0"/>
                        </a:rPr>
                        <a:t>08.00</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marL="0" marR="0" lvl="0" indent="0" algn="l" defTabSz="1088558" rtl="0" eaLnBrk="1" fontAlgn="b"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BentonSans" panose="02000503000000020004" pitchFamily="2" charset="0"/>
                        </a:rPr>
                        <a:t>Stop Hackathon</a:t>
                      </a:r>
                      <a:endParaRPr lang="ro-RO" sz="1200" b="1"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1159745166"/>
                  </a:ext>
                </a:extLst>
              </a:tr>
              <a:tr h="0">
                <a:tc>
                  <a:txBody>
                    <a:bodyPr/>
                    <a:lstStyle/>
                    <a:p>
                      <a:pPr algn="l" fontAlgn="b"/>
                      <a:r>
                        <a:rPr lang="en-US" sz="1200" u="none" strike="noStrike" dirty="0">
                          <a:effectLst/>
                          <a:latin typeface="BentonSans" panose="02000503000000020004" pitchFamily="2" charset="0"/>
                        </a:rPr>
                        <a:t>08.15</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en-US" sz="1200" u="none" strike="noStrike" dirty="0">
                          <a:effectLst/>
                          <a:latin typeface="BentonSans" panose="02000503000000020004" pitchFamily="2" charset="0"/>
                        </a:rPr>
                        <a:t>Team presentations (6 min / team)</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293185157"/>
                  </a:ext>
                </a:extLst>
              </a:tr>
              <a:tr h="203200">
                <a:tc>
                  <a:txBody>
                    <a:bodyPr/>
                    <a:lstStyle/>
                    <a:p>
                      <a:pPr algn="l" fontAlgn="b"/>
                      <a:r>
                        <a:rPr lang="en-US" sz="1200" u="none" strike="noStrike" dirty="0">
                          <a:effectLst/>
                          <a:latin typeface="BentonSans" panose="02000503000000020004" pitchFamily="2" charset="0"/>
                        </a:rPr>
                        <a:t>10.15</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en-US" sz="1200" u="none" strike="noStrike" dirty="0">
                          <a:effectLst/>
                          <a:latin typeface="BentonSans" panose="02000503000000020004" pitchFamily="2" charset="0"/>
                        </a:rPr>
                        <a:t>Jury debate + preparation of diplomas</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en-US" sz="1200" u="none" strike="noStrike" dirty="0">
                          <a:effectLst/>
                          <a:latin typeface="BentonSans" panose="02000503000000020004" pitchFamily="2" charset="0"/>
                        </a:rPr>
                        <a:t>Jury + BEST</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2162056452"/>
                  </a:ext>
                </a:extLst>
              </a:tr>
              <a:tr h="203200">
                <a:tc>
                  <a:txBody>
                    <a:bodyPr/>
                    <a:lstStyle/>
                    <a:p>
                      <a:pPr algn="l" fontAlgn="b"/>
                      <a:r>
                        <a:rPr lang="en-US" sz="1200" u="none" strike="noStrike" dirty="0">
                          <a:effectLst/>
                          <a:latin typeface="BentonSans" panose="02000503000000020004" pitchFamily="2" charset="0"/>
                        </a:rPr>
                        <a:t>10.30</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r>
                        <a:rPr lang="en-US" sz="1200" u="none" strike="noStrike" dirty="0">
                          <a:effectLst/>
                          <a:latin typeface="BentonSans" panose="02000503000000020004" pitchFamily="2" charset="0"/>
                        </a:rPr>
                        <a:t>Awards ceremony</a:t>
                      </a:r>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1495672686"/>
                  </a:ext>
                </a:extLst>
              </a:tr>
              <a:tr h="203200">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3894145166"/>
                  </a:ext>
                </a:extLst>
              </a:tr>
              <a:tr h="0">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tc>
                  <a:txBody>
                    <a:bodyPr/>
                    <a:lstStyle/>
                    <a:p>
                      <a:pPr algn="l" fontAlgn="b"/>
                      <a:endParaRPr lang="ro-RO" sz="1200" b="0" i="0" u="none" strike="noStrike" dirty="0">
                        <a:solidFill>
                          <a:srgbClr val="000000"/>
                        </a:solidFill>
                        <a:effectLst/>
                        <a:latin typeface="BentonSans" panose="02000503000000020004" pitchFamily="2" charset="0"/>
                        <a:cs typeface="Arial" panose="020B0604020202020204" pitchFamily="34" charset="0"/>
                      </a:endParaRPr>
                    </a:p>
                  </a:txBody>
                  <a:tcPr marL="9525" marR="9525" marT="9525" marB="0" anchor="b"/>
                </a:tc>
                <a:extLst>
                  <a:ext uri="{0D108BD9-81ED-4DB2-BD59-A6C34878D82A}">
                    <a16:rowId xmlns:a16="http://schemas.microsoft.com/office/drawing/2014/main" val="119249182"/>
                  </a:ext>
                </a:extLst>
              </a:tr>
            </a:tbl>
          </a:graphicData>
        </a:graphic>
      </p:graphicFrame>
      <p:sp>
        <p:nvSpPr>
          <p:cNvPr id="2" name="TextBox 1">
            <a:extLst>
              <a:ext uri="{FF2B5EF4-FFF2-40B4-BE49-F238E27FC236}">
                <a16:creationId xmlns:a16="http://schemas.microsoft.com/office/drawing/2014/main" id="{AE1D276C-DD06-034A-9368-0B5BBB62C5BA}"/>
              </a:ext>
            </a:extLst>
          </p:cNvPr>
          <p:cNvSpPr txBox="1"/>
          <p:nvPr/>
        </p:nvSpPr>
        <p:spPr>
          <a:xfrm>
            <a:off x="5303520" y="5630091"/>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ro-RO"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265761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2E5E04-BC1E-4F41-BBB4-DB1421D5EED1}"/>
              </a:ext>
            </a:extLst>
          </p:cNvPr>
          <p:cNvSpPr>
            <a:spLocks noGrp="1"/>
          </p:cNvSpPr>
          <p:nvPr>
            <p:ph type="title"/>
          </p:nvPr>
        </p:nvSpPr>
        <p:spPr>
          <a:xfrm>
            <a:off x="455873" y="510016"/>
            <a:ext cx="11186476" cy="369332"/>
          </a:xfrm>
        </p:spPr>
        <p:txBody>
          <a:bodyPr/>
          <a:lstStyle/>
          <a:p>
            <a:r>
              <a:rPr lang="en-US" dirty="0">
                <a:solidFill>
                  <a:srgbClr val="FFC000"/>
                </a:solidFill>
                <a:cs typeface="Arial" panose="020B0604020202020204" pitchFamily="34" charset="0"/>
              </a:rPr>
              <a:t>SAP - from the Digital Era to the Intelligence Era</a:t>
            </a:r>
          </a:p>
        </p:txBody>
      </p:sp>
      <p:sp>
        <p:nvSpPr>
          <p:cNvPr id="4" name="Rectangle 3">
            <a:extLst>
              <a:ext uri="{FF2B5EF4-FFF2-40B4-BE49-F238E27FC236}">
                <a16:creationId xmlns:a16="http://schemas.microsoft.com/office/drawing/2014/main" id="{8279C643-CE40-584F-A446-0E21314E44FB}"/>
              </a:ext>
            </a:extLst>
          </p:cNvPr>
          <p:cNvSpPr/>
          <p:nvPr/>
        </p:nvSpPr>
        <p:spPr bwMode="gray">
          <a:xfrm>
            <a:off x="455873" y="3255779"/>
            <a:ext cx="11242415" cy="337457"/>
          </a:xfrm>
          <a:prstGeom prst="rect">
            <a:avLst/>
          </a:prstGeom>
          <a:solidFill>
            <a:schemeClr val="bg1">
              <a:lumMod val="9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BentonSans Book" panose="02000503000000020004" pitchFamily="2" charset="0"/>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D6A84A00-5929-2E47-80C7-3EB0BD631FE0}"/>
              </a:ext>
            </a:extLst>
          </p:cNvPr>
          <p:cNvSpPr/>
          <p:nvPr/>
        </p:nvSpPr>
        <p:spPr bwMode="gray">
          <a:xfrm rot="5400000">
            <a:off x="1536346" y="2386451"/>
            <a:ext cx="175537" cy="2085639"/>
          </a:xfrm>
          <a:prstGeom prst="rect">
            <a:avLst/>
          </a:prstGeom>
          <a:noFill/>
          <a:ln w="25400" algn="ctr">
            <a:noFill/>
            <a:miter lim="800000"/>
            <a:headEnd/>
            <a:tailEnd/>
          </a:ln>
        </p:spPr>
        <p:txBody>
          <a:bodyPr vert="vert270" lIns="90000" tIns="72000" rIns="90000" bIns="72000" rtlCol="0" anchor="ct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000000"/>
                </a:solidFill>
                <a:effectLst/>
                <a:uLnTx/>
                <a:uFillTx/>
                <a:latin typeface="BentonSans Book" panose="02000503000000020004" pitchFamily="2" charset="0"/>
                <a:ea typeface="Arial Unicode MS" pitchFamily="34" charset="-128"/>
                <a:cs typeface="Arial Unicode MS" pitchFamily="34" charset="-128"/>
              </a:rPr>
              <a:t>ENABLING TECHNOLOGIES</a:t>
            </a:r>
          </a:p>
        </p:txBody>
      </p:sp>
      <p:cxnSp>
        <p:nvCxnSpPr>
          <p:cNvPr id="9" name="Straight Connector 8">
            <a:extLst>
              <a:ext uri="{FF2B5EF4-FFF2-40B4-BE49-F238E27FC236}">
                <a16:creationId xmlns:a16="http://schemas.microsoft.com/office/drawing/2014/main" id="{FEDF2C93-1D44-6446-8D7F-7EA1A4D116AD}"/>
              </a:ext>
            </a:extLst>
          </p:cNvPr>
          <p:cNvCxnSpPr>
            <a:cxnSpLocks/>
          </p:cNvCxnSpPr>
          <p:nvPr/>
        </p:nvCxnSpPr>
        <p:spPr>
          <a:xfrm flipV="1">
            <a:off x="455873" y="3255779"/>
            <a:ext cx="11242415" cy="10886"/>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62E846-A214-A74D-B536-CB003308B80D}"/>
              </a:ext>
            </a:extLst>
          </p:cNvPr>
          <p:cNvSpPr/>
          <p:nvPr/>
        </p:nvSpPr>
        <p:spPr bwMode="gray">
          <a:xfrm>
            <a:off x="458788" y="4987108"/>
            <a:ext cx="11243335" cy="337457"/>
          </a:xfrm>
          <a:prstGeom prst="rect">
            <a:avLst/>
          </a:prstGeom>
          <a:solidFill>
            <a:schemeClr val="bg1">
              <a:lumMod val="9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BentonSans Book" panose="02000503000000020004" pitchFamily="2" charset="0"/>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59D8DC6A-024A-0F49-8557-82EF77B69993}"/>
              </a:ext>
            </a:extLst>
          </p:cNvPr>
          <p:cNvSpPr/>
          <p:nvPr/>
        </p:nvSpPr>
        <p:spPr bwMode="gray">
          <a:xfrm rot="5400000">
            <a:off x="1536346" y="4113016"/>
            <a:ext cx="175537" cy="2085639"/>
          </a:xfrm>
          <a:prstGeom prst="rect">
            <a:avLst/>
          </a:prstGeom>
          <a:noFill/>
          <a:ln w="25400" algn="ctr">
            <a:noFill/>
            <a:miter lim="800000"/>
            <a:headEnd/>
            <a:tailEnd/>
          </a:ln>
        </p:spPr>
        <p:txBody>
          <a:bodyPr vert="vert270" lIns="90000" tIns="72000" rIns="90000" bIns="72000" rtlCol="0" anchor="ct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000000"/>
                </a:solidFill>
                <a:effectLst/>
                <a:uLnTx/>
                <a:uFillTx/>
                <a:latin typeface="BentonSans Book" panose="02000503000000020004" pitchFamily="2" charset="0"/>
                <a:ea typeface="Arial Unicode MS" pitchFamily="34" charset="-128"/>
                <a:cs typeface="Arial Unicode MS" pitchFamily="34" charset="-128"/>
              </a:rPr>
              <a:t>CUSTOMER VALUE CREATION</a:t>
            </a:r>
          </a:p>
        </p:txBody>
      </p:sp>
      <p:grpSp>
        <p:nvGrpSpPr>
          <p:cNvPr id="30" name="Group 29">
            <a:extLst>
              <a:ext uri="{FF2B5EF4-FFF2-40B4-BE49-F238E27FC236}">
                <a16:creationId xmlns:a16="http://schemas.microsoft.com/office/drawing/2014/main" id="{02F886BF-F3E9-7B46-88C7-1FEB273B1F91}"/>
              </a:ext>
            </a:extLst>
          </p:cNvPr>
          <p:cNvGrpSpPr/>
          <p:nvPr/>
        </p:nvGrpSpPr>
        <p:grpSpPr>
          <a:xfrm>
            <a:off x="6950151" y="1479699"/>
            <a:ext cx="2584152" cy="4606942"/>
            <a:chOff x="6950151" y="1479699"/>
            <a:chExt cx="2584152" cy="4606942"/>
          </a:xfrm>
        </p:grpSpPr>
        <p:sp>
          <p:nvSpPr>
            <p:cNvPr id="6" name="Text Placeholder 6">
              <a:extLst>
                <a:ext uri="{FF2B5EF4-FFF2-40B4-BE49-F238E27FC236}">
                  <a16:creationId xmlns:a16="http://schemas.microsoft.com/office/drawing/2014/main" id="{8DD9D8B7-2A6D-1740-AA7A-78569B33D2C4}"/>
                </a:ext>
              </a:extLst>
            </p:cNvPr>
            <p:cNvSpPr txBox="1">
              <a:spLocks/>
            </p:cNvSpPr>
            <p:nvPr/>
          </p:nvSpPr>
          <p:spPr>
            <a:xfrm>
              <a:off x="7144947" y="3694860"/>
              <a:ext cx="2194560" cy="1190624"/>
            </a:xfrm>
            <a:prstGeom prst="rect">
              <a:avLst/>
            </a:prstGeom>
          </p:spPr>
          <p:txBody>
            <a:bodyPr lIns="182880" tIns="91440" rIns="0" bIns="0"/>
            <a:lstStyle/>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Mobile &amp; Smartphone ubiquity</a:t>
              </a:r>
            </a:p>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Cloud Computing</a:t>
              </a:r>
            </a:p>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Social Networks</a:t>
              </a:r>
            </a:p>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Big Data</a:t>
              </a:r>
            </a:p>
          </p:txBody>
        </p:sp>
        <p:sp>
          <p:nvSpPr>
            <p:cNvPr id="16" name="Oval 15">
              <a:extLst>
                <a:ext uri="{FF2B5EF4-FFF2-40B4-BE49-F238E27FC236}">
                  <a16:creationId xmlns:a16="http://schemas.microsoft.com/office/drawing/2014/main" id="{8B8B4C65-65A9-B147-A088-C96B0E4B035E}"/>
                </a:ext>
              </a:extLst>
            </p:cNvPr>
            <p:cNvSpPr/>
            <p:nvPr/>
          </p:nvSpPr>
          <p:spPr bwMode="gray">
            <a:xfrm>
              <a:off x="8101159" y="3146614"/>
              <a:ext cx="261257" cy="261257"/>
            </a:xfrm>
            <a:prstGeom prst="ellipse">
              <a:avLst/>
            </a:prstGeom>
            <a:solidFill>
              <a:srgbClr val="0070C0"/>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BentonSans Book" panose="02000503000000020004" pitchFamily="2" charset="0"/>
                <a:ea typeface="Arial Unicode MS" pitchFamily="34" charset="-128"/>
                <a:cs typeface="Arial Unicode MS" pitchFamily="34" charset="-128"/>
              </a:endParaRPr>
            </a:p>
          </p:txBody>
        </p:sp>
        <p:sp>
          <p:nvSpPr>
            <p:cNvPr id="17" name="Rectangle 16">
              <a:extLst>
                <a:ext uri="{FF2B5EF4-FFF2-40B4-BE49-F238E27FC236}">
                  <a16:creationId xmlns:a16="http://schemas.microsoft.com/office/drawing/2014/main" id="{6E972C8F-0D5D-344F-B3D1-D0350ABFA6AA}"/>
                </a:ext>
              </a:extLst>
            </p:cNvPr>
            <p:cNvSpPr/>
            <p:nvPr/>
          </p:nvSpPr>
          <p:spPr>
            <a:xfrm>
              <a:off x="6950151" y="2548815"/>
              <a:ext cx="2584152" cy="469359"/>
            </a:xfrm>
            <a:prstGeom prst="rect">
              <a:avLst/>
            </a:prstGeom>
          </p:spPr>
          <p:txBody>
            <a:bodyPr wrap="square">
              <a:spAutoFit/>
            </a:bodyPr>
            <a:lstStyle/>
            <a:p>
              <a:pPr marL="0" marR="0" lvl="0" indent="0" algn="ctr" defTabSz="1088776" rtl="0" eaLnBrk="1" fontAlgn="auto" latinLnBrk="0" hangingPunct="1">
                <a:lnSpc>
                  <a:spcPct val="100000"/>
                </a:lnSpc>
                <a:spcBef>
                  <a:spcPts val="0"/>
                </a:spcBef>
                <a:spcAft>
                  <a:spcPts val="0"/>
                </a:spcAft>
                <a:buClr>
                  <a:srgbClr val="F0AB00"/>
                </a:buClr>
                <a:buSzPct val="80000"/>
                <a:buFontTx/>
                <a:buNone/>
                <a:tabLst>
                  <a:tab pos="2586699" algn="l"/>
                </a:tabLst>
                <a:defRPr/>
              </a:pPr>
              <a:r>
                <a:rPr kumimoji="0" lang="en-US" sz="1400" b="1" i="0" u="none" strike="noStrike" kern="1200" cap="none" spc="0" normalizeH="0" baseline="0" noProof="0" dirty="0">
                  <a:ln>
                    <a:noFill/>
                  </a:ln>
                  <a:solidFill>
                    <a:srgbClr val="0070C0"/>
                  </a:solidFill>
                  <a:effectLst/>
                  <a:uLnTx/>
                  <a:uFillTx/>
                  <a:latin typeface="BentonSans Book" panose="02000503000000020004" pitchFamily="2" charset="0"/>
                  <a:ea typeface="+mn-ea"/>
                  <a:cs typeface="+mn-cs"/>
                </a:rPr>
                <a:t>Cloud, Mobile &amp; Big Data</a:t>
              </a:r>
            </a:p>
            <a:p>
              <a:pPr marL="0" marR="0" lvl="0" indent="0" algn="ctr" defTabSz="1088776" rtl="0" eaLnBrk="1" fontAlgn="auto" latinLnBrk="0" hangingPunct="1">
                <a:lnSpc>
                  <a:spcPct val="100000"/>
                </a:lnSpc>
                <a:spcBef>
                  <a:spcPts val="0"/>
                </a:spcBef>
                <a:spcAft>
                  <a:spcPts val="0"/>
                </a:spcAft>
                <a:buClr>
                  <a:srgbClr val="F0AB00"/>
                </a:buClr>
                <a:buSzPct val="80000"/>
                <a:buFontTx/>
                <a:buNone/>
                <a:tabLst>
                  <a:tab pos="2586699" algn="l"/>
                </a:tabLst>
                <a:defRPr/>
              </a:pPr>
              <a:r>
                <a:rPr kumimoji="0" lang="en-US" sz="1050" b="1"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2000s - 2010s </a:t>
              </a:r>
            </a:p>
          </p:txBody>
        </p:sp>
        <p:sp>
          <p:nvSpPr>
            <p:cNvPr id="23" name="TextBox 22">
              <a:extLst>
                <a:ext uri="{FF2B5EF4-FFF2-40B4-BE49-F238E27FC236}">
                  <a16:creationId xmlns:a16="http://schemas.microsoft.com/office/drawing/2014/main" id="{9123DE00-4F7A-664C-9633-843CCC403FBD}"/>
                </a:ext>
              </a:extLst>
            </p:cNvPr>
            <p:cNvSpPr txBox="1"/>
            <p:nvPr/>
          </p:nvSpPr>
          <p:spPr>
            <a:xfrm>
              <a:off x="7327827" y="5532643"/>
              <a:ext cx="1828800"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000000"/>
                  </a:solidFill>
                  <a:effectLst/>
                  <a:uLnTx/>
                  <a:uFillTx/>
                  <a:latin typeface="BentonSans Book" panose="02000503000000020004" pitchFamily="2" charset="0"/>
                  <a:ea typeface="Arial Unicode MS" pitchFamily="34" charset="-128"/>
                  <a:cs typeface="Arial Unicode MS" pitchFamily="34" charset="-128"/>
                </a:rPr>
                <a:t>Digital Transformation</a:t>
              </a:r>
            </a:p>
          </p:txBody>
        </p:sp>
        <p:pic>
          <p:nvPicPr>
            <p:cNvPr id="25" name="Picture 24">
              <a:extLst>
                <a:ext uri="{FF2B5EF4-FFF2-40B4-BE49-F238E27FC236}">
                  <a16:creationId xmlns:a16="http://schemas.microsoft.com/office/drawing/2014/main" id="{F3D436C5-38C9-9142-A053-C8B6E01A380A}"/>
                </a:ext>
              </a:extLst>
            </p:cNvPr>
            <p:cNvPicPr>
              <a:picLocks noChangeAspect="1"/>
            </p:cNvPicPr>
            <p:nvPr/>
          </p:nvPicPr>
          <p:blipFill>
            <a:blip r:embed="rId3"/>
            <a:stretch>
              <a:fillRect/>
            </a:stretch>
          </p:blipFill>
          <p:spPr>
            <a:xfrm>
              <a:off x="7718150" y="1479699"/>
              <a:ext cx="1048154" cy="1048154"/>
            </a:xfrm>
            <a:prstGeom prst="rect">
              <a:avLst/>
            </a:prstGeom>
          </p:spPr>
        </p:pic>
      </p:grpSp>
      <p:grpSp>
        <p:nvGrpSpPr>
          <p:cNvPr id="29" name="Group 28">
            <a:extLst>
              <a:ext uri="{FF2B5EF4-FFF2-40B4-BE49-F238E27FC236}">
                <a16:creationId xmlns:a16="http://schemas.microsoft.com/office/drawing/2014/main" id="{13888B5B-2BF9-664A-9874-4280515B894B}"/>
              </a:ext>
            </a:extLst>
          </p:cNvPr>
          <p:cNvGrpSpPr/>
          <p:nvPr/>
        </p:nvGrpSpPr>
        <p:grpSpPr>
          <a:xfrm>
            <a:off x="4538926" y="1363466"/>
            <a:ext cx="2461995" cy="5000174"/>
            <a:chOff x="4538926" y="1363466"/>
            <a:chExt cx="2461995" cy="5000174"/>
          </a:xfrm>
        </p:grpSpPr>
        <p:sp>
          <p:nvSpPr>
            <p:cNvPr id="5" name="Text Placeholder 6">
              <a:extLst>
                <a:ext uri="{FF2B5EF4-FFF2-40B4-BE49-F238E27FC236}">
                  <a16:creationId xmlns:a16="http://schemas.microsoft.com/office/drawing/2014/main" id="{6D5C9A45-7E8F-E946-B839-77E92530BBE1}"/>
                </a:ext>
              </a:extLst>
            </p:cNvPr>
            <p:cNvSpPr txBox="1">
              <a:spLocks/>
            </p:cNvSpPr>
            <p:nvPr/>
          </p:nvSpPr>
          <p:spPr>
            <a:xfrm>
              <a:off x="4672643" y="3694860"/>
              <a:ext cx="2194560" cy="1190624"/>
            </a:xfrm>
            <a:prstGeom prst="rect">
              <a:avLst/>
            </a:prstGeom>
          </p:spPr>
          <p:txBody>
            <a:bodyPr lIns="182880" tIns="91440" rIns="0" bIns="0"/>
            <a:lstStyle/>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Widespread PC adoption</a:t>
              </a:r>
            </a:p>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Broadband Internet</a:t>
              </a:r>
            </a:p>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ERP and business process technologies</a:t>
              </a:r>
            </a:p>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endParaRPr>
            </a:p>
          </p:txBody>
        </p:sp>
        <p:sp>
          <p:nvSpPr>
            <p:cNvPr id="11" name="Oval 10">
              <a:extLst>
                <a:ext uri="{FF2B5EF4-FFF2-40B4-BE49-F238E27FC236}">
                  <a16:creationId xmlns:a16="http://schemas.microsoft.com/office/drawing/2014/main" id="{561E93C6-8A43-D04E-8EB2-3D272D642860}"/>
                </a:ext>
              </a:extLst>
            </p:cNvPr>
            <p:cNvSpPr/>
            <p:nvPr/>
          </p:nvSpPr>
          <p:spPr bwMode="gray">
            <a:xfrm>
              <a:off x="5638959" y="3131696"/>
              <a:ext cx="261257" cy="261257"/>
            </a:xfrm>
            <a:prstGeom prst="ellipse">
              <a:avLst/>
            </a:prstGeom>
            <a:solidFill>
              <a:schemeClr val="accent4"/>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BentonSans Book" panose="02000503000000020004" pitchFamily="2" charset="0"/>
                <a:ea typeface="Arial Unicode MS" pitchFamily="34" charset="-128"/>
                <a:cs typeface="Arial Unicode MS" pitchFamily="34" charset="-128"/>
              </a:endParaRPr>
            </a:p>
          </p:txBody>
        </p:sp>
        <p:sp>
          <p:nvSpPr>
            <p:cNvPr id="14" name="Rectangle 13">
              <a:extLst>
                <a:ext uri="{FF2B5EF4-FFF2-40B4-BE49-F238E27FC236}">
                  <a16:creationId xmlns:a16="http://schemas.microsoft.com/office/drawing/2014/main" id="{C733C20B-34E7-C743-99EF-A5BA3A15BE2A}"/>
                </a:ext>
              </a:extLst>
            </p:cNvPr>
            <p:cNvSpPr/>
            <p:nvPr/>
          </p:nvSpPr>
          <p:spPr>
            <a:xfrm>
              <a:off x="4538926" y="2548815"/>
              <a:ext cx="2461995" cy="469359"/>
            </a:xfrm>
            <a:prstGeom prst="rect">
              <a:avLst/>
            </a:prstGeom>
          </p:spPr>
          <p:txBody>
            <a:bodyPr wrap="square">
              <a:spAutoFit/>
            </a:bodyPr>
            <a:lstStyle/>
            <a:p>
              <a:pPr marL="0" marR="0" lvl="0" indent="0" algn="ctr" defTabSz="1088776" rtl="0" eaLnBrk="1" fontAlgn="auto" latinLnBrk="0" hangingPunct="1">
                <a:lnSpc>
                  <a:spcPct val="100000"/>
                </a:lnSpc>
                <a:spcBef>
                  <a:spcPts val="0"/>
                </a:spcBef>
                <a:spcAft>
                  <a:spcPts val="0"/>
                </a:spcAft>
                <a:buClr>
                  <a:srgbClr val="F0AB00"/>
                </a:buClr>
                <a:buSzPct val="80000"/>
                <a:buFontTx/>
                <a:buNone/>
                <a:tabLst>
                  <a:tab pos="2586699" algn="l"/>
                </a:tabLst>
                <a:defRPr/>
              </a:pPr>
              <a:r>
                <a:rPr kumimoji="0" lang="en-US" sz="1400" b="1" i="0" u="none" strike="noStrike" kern="1200" cap="none" spc="0" normalizeH="0" baseline="0" noProof="0" dirty="0">
                  <a:ln>
                    <a:noFill/>
                  </a:ln>
                  <a:solidFill>
                    <a:srgbClr val="4FB81C"/>
                  </a:solidFill>
                  <a:effectLst/>
                  <a:uLnTx/>
                  <a:uFillTx/>
                  <a:latin typeface="BentonSans Book" panose="02000503000000020004" pitchFamily="2" charset="0"/>
                  <a:ea typeface="+mn-ea"/>
                  <a:cs typeface="+mn-cs"/>
                </a:rPr>
                <a:t>Client Server &amp; Internet</a:t>
              </a:r>
            </a:p>
            <a:p>
              <a:pPr marL="0" marR="0" lvl="0" indent="0" algn="ctr" defTabSz="1088776" rtl="0" eaLnBrk="1" fontAlgn="auto" latinLnBrk="0" hangingPunct="1">
                <a:lnSpc>
                  <a:spcPct val="100000"/>
                </a:lnSpc>
                <a:spcBef>
                  <a:spcPts val="0"/>
                </a:spcBef>
                <a:spcAft>
                  <a:spcPts val="0"/>
                </a:spcAft>
                <a:buClr>
                  <a:srgbClr val="F0AB00"/>
                </a:buClr>
                <a:buSzPct val="80000"/>
                <a:buFontTx/>
                <a:buNone/>
                <a:tabLst>
                  <a:tab pos="2586699" algn="l"/>
                </a:tabLst>
                <a:defRPr/>
              </a:pPr>
              <a:r>
                <a:rPr kumimoji="0" lang="en-US" sz="1050" b="1"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1990s - 2000s </a:t>
              </a:r>
            </a:p>
          </p:txBody>
        </p:sp>
        <p:sp>
          <p:nvSpPr>
            <p:cNvPr id="22" name="TextBox 21">
              <a:extLst>
                <a:ext uri="{FF2B5EF4-FFF2-40B4-BE49-F238E27FC236}">
                  <a16:creationId xmlns:a16="http://schemas.microsoft.com/office/drawing/2014/main" id="{C6485774-F81C-CB40-AD6E-7612A047D668}"/>
                </a:ext>
              </a:extLst>
            </p:cNvPr>
            <p:cNvSpPr txBox="1"/>
            <p:nvPr/>
          </p:nvSpPr>
          <p:spPr>
            <a:xfrm>
              <a:off x="4855523" y="5532643"/>
              <a:ext cx="1828800" cy="830997"/>
            </a:xfrm>
            <a:prstGeom prst="rect">
              <a:avLst/>
            </a:prstGeom>
            <a:noFill/>
          </p:spPr>
          <p:txBody>
            <a:bodyPr wrap="square" lIns="0" tIns="0" rIns="0" bIns="0" rtlCol="0">
              <a:spAutoFit/>
            </a:bodyPr>
            <a:lstStyle/>
            <a:p>
              <a:pPr marL="0" marR="0" lvl="0" indent="0" algn="ctr" defTabSz="1088776" rtl="0" eaLnBrk="1" fontAlgn="auto" latinLnBrk="0" hangingPunct="1">
                <a:lnSpc>
                  <a:spcPct val="100000"/>
                </a:lnSpc>
                <a:spcBef>
                  <a:spcPts val="0"/>
                </a:spcBef>
                <a:spcAft>
                  <a:spcPts val="0"/>
                </a:spcAft>
                <a:buClr>
                  <a:srgbClr val="F0AB00"/>
                </a:buClr>
                <a:buSzPct val="80000"/>
                <a:buFontTx/>
                <a:buNone/>
                <a:tabLst>
                  <a:tab pos="2586699" algn="l"/>
                </a:tabLst>
                <a:defRPr/>
              </a:pPr>
              <a:r>
                <a:rPr kumimoji="0" lang="en-US" sz="1800" b="1"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Business Process Automation</a:t>
              </a:r>
            </a:p>
          </p:txBody>
        </p:sp>
        <p:pic>
          <p:nvPicPr>
            <p:cNvPr id="26" name="Picture 25">
              <a:extLst>
                <a:ext uri="{FF2B5EF4-FFF2-40B4-BE49-F238E27FC236}">
                  <a16:creationId xmlns:a16="http://schemas.microsoft.com/office/drawing/2014/main" id="{9C81AD00-560F-A448-BEA0-EA388B901287}"/>
                </a:ext>
              </a:extLst>
            </p:cNvPr>
            <p:cNvPicPr>
              <a:picLocks noChangeAspect="1"/>
            </p:cNvPicPr>
            <p:nvPr/>
          </p:nvPicPr>
          <p:blipFill>
            <a:blip r:embed="rId4"/>
            <a:stretch>
              <a:fillRect/>
            </a:stretch>
          </p:blipFill>
          <p:spPr>
            <a:xfrm>
              <a:off x="5089443" y="1363466"/>
              <a:ext cx="1360960" cy="1360960"/>
            </a:xfrm>
            <a:prstGeom prst="rect">
              <a:avLst/>
            </a:prstGeom>
          </p:spPr>
        </p:pic>
      </p:grpSp>
      <p:grpSp>
        <p:nvGrpSpPr>
          <p:cNvPr id="2" name="Group 1">
            <a:extLst>
              <a:ext uri="{FF2B5EF4-FFF2-40B4-BE49-F238E27FC236}">
                <a16:creationId xmlns:a16="http://schemas.microsoft.com/office/drawing/2014/main" id="{C18B963D-0B29-CC40-9851-6EB7C11E9E25}"/>
              </a:ext>
            </a:extLst>
          </p:cNvPr>
          <p:cNvGrpSpPr/>
          <p:nvPr/>
        </p:nvGrpSpPr>
        <p:grpSpPr>
          <a:xfrm>
            <a:off x="2210107" y="1601878"/>
            <a:ext cx="2194560" cy="4484763"/>
            <a:chOff x="2210107" y="1601878"/>
            <a:chExt cx="2194560" cy="4484763"/>
          </a:xfrm>
        </p:grpSpPr>
        <p:sp>
          <p:nvSpPr>
            <p:cNvPr id="10" name="Oval 9">
              <a:extLst>
                <a:ext uri="{FF2B5EF4-FFF2-40B4-BE49-F238E27FC236}">
                  <a16:creationId xmlns:a16="http://schemas.microsoft.com/office/drawing/2014/main" id="{0B7B226F-1BED-D04A-B3B0-9E80DF281BD0}"/>
                </a:ext>
              </a:extLst>
            </p:cNvPr>
            <p:cNvSpPr/>
            <p:nvPr/>
          </p:nvSpPr>
          <p:spPr bwMode="gray">
            <a:xfrm>
              <a:off x="3176759" y="3116643"/>
              <a:ext cx="261257" cy="261257"/>
            </a:xfrm>
            <a:prstGeom prst="ellipse">
              <a:avLst/>
            </a:prstGeom>
            <a:solidFill>
              <a:schemeClr val="accent6"/>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BentonSans Book" panose="02000503000000020004" pitchFamily="2" charset="0"/>
                <a:ea typeface="Arial Unicode MS" pitchFamily="34" charset="-128"/>
                <a:cs typeface="Arial Unicode MS" pitchFamily="34" charset="-128"/>
              </a:endParaRPr>
            </a:p>
          </p:txBody>
        </p:sp>
        <p:sp>
          <p:nvSpPr>
            <p:cNvPr id="13" name="Rectangle 12">
              <a:extLst>
                <a:ext uri="{FF2B5EF4-FFF2-40B4-BE49-F238E27FC236}">
                  <a16:creationId xmlns:a16="http://schemas.microsoft.com/office/drawing/2014/main" id="{923803B4-63AE-B647-9153-51C01D968960}"/>
                </a:ext>
              </a:extLst>
            </p:cNvPr>
            <p:cNvSpPr/>
            <p:nvPr/>
          </p:nvSpPr>
          <p:spPr>
            <a:xfrm>
              <a:off x="2312138" y="2548815"/>
              <a:ext cx="1990498" cy="469359"/>
            </a:xfrm>
            <a:prstGeom prst="rect">
              <a:avLst/>
            </a:prstGeom>
          </p:spPr>
          <p:txBody>
            <a:bodyPr wrap="square">
              <a:spAutoFit/>
            </a:bodyPr>
            <a:lstStyle/>
            <a:p>
              <a:pPr marL="0" marR="0" lvl="0" indent="0" algn="ctr" defTabSz="1088776" rtl="0" eaLnBrk="1" fontAlgn="auto" latinLnBrk="0" hangingPunct="1">
                <a:lnSpc>
                  <a:spcPct val="100000"/>
                </a:lnSpc>
                <a:spcBef>
                  <a:spcPts val="0"/>
                </a:spcBef>
                <a:spcAft>
                  <a:spcPts val="0"/>
                </a:spcAft>
                <a:buClr>
                  <a:srgbClr val="F0AB00"/>
                </a:buClr>
                <a:buSzPct val="80000"/>
                <a:buFontTx/>
                <a:buNone/>
                <a:tabLst>
                  <a:tab pos="2586699" algn="l"/>
                </a:tabLst>
                <a:defRPr/>
              </a:pPr>
              <a:r>
                <a:rPr kumimoji="0" lang="en-US" sz="1400" b="1" i="0" u="none" strike="noStrike" kern="1200" cap="none" spc="0" normalizeH="0" baseline="0" noProof="0" dirty="0">
                  <a:ln>
                    <a:noFill/>
                  </a:ln>
                  <a:solidFill>
                    <a:srgbClr val="970A82"/>
                  </a:solidFill>
                  <a:effectLst/>
                  <a:uLnTx/>
                  <a:uFillTx/>
                  <a:latin typeface="BentonSans Book" panose="02000503000000020004" pitchFamily="2" charset="0"/>
                  <a:ea typeface="+mn-ea"/>
                  <a:cs typeface="+mn-cs"/>
                </a:rPr>
                <a:t>Mainframe &amp; PCs</a:t>
              </a:r>
            </a:p>
            <a:p>
              <a:pPr marL="0" marR="0" lvl="0" indent="0" algn="ctr" defTabSz="1088776" rtl="0" eaLnBrk="1" fontAlgn="auto" latinLnBrk="0" hangingPunct="1">
                <a:lnSpc>
                  <a:spcPct val="100000"/>
                </a:lnSpc>
                <a:spcBef>
                  <a:spcPts val="0"/>
                </a:spcBef>
                <a:spcAft>
                  <a:spcPts val="0"/>
                </a:spcAft>
                <a:buClr>
                  <a:srgbClr val="F0AB00"/>
                </a:buClr>
                <a:buSzPct val="80000"/>
                <a:buFontTx/>
                <a:buNone/>
                <a:tabLst>
                  <a:tab pos="2586699" algn="l"/>
                </a:tabLst>
                <a:defRPr/>
              </a:pPr>
              <a:r>
                <a:rPr kumimoji="0" lang="en-US" sz="1050" b="1"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1960s – 1980s</a:t>
              </a:r>
            </a:p>
          </p:txBody>
        </p:sp>
        <p:sp>
          <p:nvSpPr>
            <p:cNvPr id="18" name="Text Placeholder 6">
              <a:extLst>
                <a:ext uri="{FF2B5EF4-FFF2-40B4-BE49-F238E27FC236}">
                  <a16:creationId xmlns:a16="http://schemas.microsoft.com/office/drawing/2014/main" id="{A05550E5-9C11-5244-942A-97D590DD86E4}"/>
                </a:ext>
              </a:extLst>
            </p:cNvPr>
            <p:cNvSpPr txBox="1">
              <a:spLocks/>
            </p:cNvSpPr>
            <p:nvPr/>
          </p:nvSpPr>
          <p:spPr>
            <a:xfrm>
              <a:off x="2210107" y="3694860"/>
              <a:ext cx="2194560" cy="1190624"/>
            </a:xfrm>
            <a:prstGeom prst="rect">
              <a:avLst/>
            </a:prstGeom>
          </p:spPr>
          <p:txBody>
            <a:bodyPr lIns="182880" tIns="91440" rIns="0" bIns="0"/>
            <a:lstStyle/>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Transistors &amp; silicon revolution</a:t>
              </a:r>
            </a:p>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Large scale Mainframe Computing adoption</a:t>
              </a:r>
            </a:p>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Emergence of PC’s</a:t>
              </a:r>
            </a:p>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Plant floor automation</a:t>
              </a:r>
            </a:p>
            <a:p>
              <a:pPr marL="179928" marR="0" lvl="1" indent="-179928" algn="l" defTabSz="1088340"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endParaRPr>
            </a:p>
          </p:txBody>
        </p:sp>
        <p:sp>
          <p:nvSpPr>
            <p:cNvPr id="21" name="TextBox 20">
              <a:extLst>
                <a:ext uri="{FF2B5EF4-FFF2-40B4-BE49-F238E27FC236}">
                  <a16:creationId xmlns:a16="http://schemas.microsoft.com/office/drawing/2014/main" id="{87D95086-3850-274A-B75E-DB44D4380E1D}"/>
                </a:ext>
              </a:extLst>
            </p:cNvPr>
            <p:cNvSpPr txBox="1"/>
            <p:nvPr/>
          </p:nvSpPr>
          <p:spPr>
            <a:xfrm>
              <a:off x="2392987" y="5532643"/>
              <a:ext cx="1828800"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000000"/>
                  </a:solidFill>
                  <a:effectLst/>
                  <a:uLnTx/>
                  <a:uFillTx/>
                  <a:latin typeface="BentonSans Book" panose="02000503000000020004" pitchFamily="2" charset="0"/>
                  <a:ea typeface="Arial Unicode MS" pitchFamily="34" charset="-128"/>
                  <a:cs typeface="Arial Unicode MS" pitchFamily="34" charset="-128"/>
                </a:rPr>
                <a:t>Industrial Automation</a:t>
              </a:r>
            </a:p>
          </p:txBody>
        </p:sp>
        <p:pic>
          <p:nvPicPr>
            <p:cNvPr id="27" name="Picture 26">
              <a:extLst>
                <a:ext uri="{FF2B5EF4-FFF2-40B4-BE49-F238E27FC236}">
                  <a16:creationId xmlns:a16="http://schemas.microsoft.com/office/drawing/2014/main" id="{D7B2E299-A59F-4748-B7F6-2865EE8B6938}"/>
                </a:ext>
              </a:extLst>
            </p:cNvPr>
            <p:cNvPicPr>
              <a:picLocks noChangeAspect="1"/>
            </p:cNvPicPr>
            <p:nvPr/>
          </p:nvPicPr>
          <p:blipFill>
            <a:blip r:embed="rId5"/>
            <a:stretch>
              <a:fillRect/>
            </a:stretch>
          </p:blipFill>
          <p:spPr>
            <a:xfrm>
              <a:off x="2910661" y="1601878"/>
              <a:ext cx="793452" cy="793452"/>
            </a:xfrm>
            <a:prstGeom prst="rect">
              <a:avLst/>
            </a:prstGeom>
          </p:spPr>
        </p:pic>
      </p:grpSp>
      <p:grpSp>
        <p:nvGrpSpPr>
          <p:cNvPr id="31" name="Group 30">
            <a:extLst>
              <a:ext uri="{FF2B5EF4-FFF2-40B4-BE49-F238E27FC236}">
                <a16:creationId xmlns:a16="http://schemas.microsoft.com/office/drawing/2014/main" id="{3816EC6E-492A-FA49-875D-65C373FCC81C}"/>
              </a:ext>
            </a:extLst>
          </p:cNvPr>
          <p:cNvGrpSpPr/>
          <p:nvPr/>
        </p:nvGrpSpPr>
        <p:grpSpPr>
          <a:xfrm>
            <a:off x="9529895" y="1469334"/>
            <a:ext cx="2297571" cy="4617307"/>
            <a:chOff x="9529895" y="1469334"/>
            <a:chExt cx="2297571" cy="4617307"/>
          </a:xfrm>
        </p:grpSpPr>
        <p:sp>
          <p:nvSpPr>
            <p:cNvPr id="7" name="Text Placeholder 6">
              <a:extLst>
                <a:ext uri="{FF2B5EF4-FFF2-40B4-BE49-F238E27FC236}">
                  <a16:creationId xmlns:a16="http://schemas.microsoft.com/office/drawing/2014/main" id="{C3807C7B-0FB8-3F4A-974F-076986D6CE27}"/>
                </a:ext>
              </a:extLst>
            </p:cNvPr>
            <p:cNvSpPr txBox="1">
              <a:spLocks/>
            </p:cNvSpPr>
            <p:nvPr/>
          </p:nvSpPr>
          <p:spPr>
            <a:xfrm>
              <a:off x="9529895" y="3694860"/>
              <a:ext cx="2248248" cy="1034144"/>
            </a:xfrm>
            <a:prstGeom prst="rect">
              <a:avLst/>
            </a:prstGeom>
          </p:spPr>
          <p:txBody>
            <a:bodyPr lIns="182880" tIns="91440" rIns="0" bIns="0"/>
            <a:lstStyle/>
            <a:p>
              <a:pPr marL="179964" marR="0" lvl="2" indent="-179964" algn="l" defTabSz="1088776"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Machine learning (ML) and artificial intelligence (AI)</a:t>
              </a:r>
            </a:p>
            <a:p>
              <a:pPr marL="179964" marR="0" lvl="2" indent="-179964" algn="l" defTabSz="1088776"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Internet of things (IoT) and distributed computing</a:t>
              </a:r>
            </a:p>
            <a:p>
              <a:pPr marL="179964" marR="0" lvl="2" indent="-179964" algn="l" defTabSz="1088776" rtl="0" eaLnBrk="1" fontAlgn="auto"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Blockchain</a:t>
              </a:r>
            </a:p>
          </p:txBody>
        </p:sp>
        <p:sp>
          <p:nvSpPr>
            <p:cNvPr id="12" name="Oval 11">
              <a:extLst>
                <a:ext uri="{FF2B5EF4-FFF2-40B4-BE49-F238E27FC236}">
                  <a16:creationId xmlns:a16="http://schemas.microsoft.com/office/drawing/2014/main" id="{B9F11630-10FD-EE4F-A495-FBA026058144}"/>
                </a:ext>
              </a:extLst>
            </p:cNvPr>
            <p:cNvSpPr/>
            <p:nvPr/>
          </p:nvSpPr>
          <p:spPr bwMode="gray">
            <a:xfrm>
              <a:off x="10563359" y="3134077"/>
              <a:ext cx="261257" cy="261257"/>
            </a:xfrm>
            <a:prstGeom prst="ellipse">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BentonSans Book" panose="02000503000000020004" pitchFamily="2" charset="0"/>
                <a:ea typeface="Arial Unicode MS" pitchFamily="34" charset="-128"/>
                <a:cs typeface="Arial Unicode MS" pitchFamily="34" charset="-128"/>
              </a:endParaRPr>
            </a:p>
          </p:txBody>
        </p:sp>
        <p:sp>
          <p:nvSpPr>
            <p:cNvPr id="15" name="Rectangle 14">
              <a:extLst>
                <a:ext uri="{FF2B5EF4-FFF2-40B4-BE49-F238E27FC236}">
                  <a16:creationId xmlns:a16="http://schemas.microsoft.com/office/drawing/2014/main" id="{34C6C55F-FC23-C042-913F-5010C6CC5565}"/>
                </a:ext>
              </a:extLst>
            </p:cNvPr>
            <p:cNvSpPr/>
            <p:nvPr/>
          </p:nvSpPr>
          <p:spPr>
            <a:xfrm>
              <a:off x="9590988" y="2540676"/>
              <a:ext cx="2236478" cy="469359"/>
            </a:xfrm>
            <a:prstGeom prst="rect">
              <a:avLst/>
            </a:prstGeom>
          </p:spPr>
          <p:txBody>
            <a:bodyPr wrap="square">
              <a:spAutoFit/>
            </a:bodyPr>
            <a:lstStyle/>
            <a:p>
              <a:pPr marL="0" marR="0" lvl="0" indent="0" algn="ctr" defTabSz="1088776" rtl="0" eaLnBrk="1" fontAlgn="auto" latinLnBrk="0" hangingPunct="1">
                <a:lnSpc>
                  <a:spcPct val="100000"/>
                </a:lnSpc>
                <a:spcBef>
                  <a:spcPts val="0"/>
                </a:spcBef>
                <a:spcAft>
                  <a:spcPts val="0"/>
                </a:spcAft>
                <a:buClr>
                  <a:srgbClr val="F0AB00"/>
                </a:buClr>
                <a:buSzPct val="80000"/>
                <a:buFontTx/>
                <a:buNone/>
                <a:tabLst>
                  <a:tab pos="2586699" algn="l"/>
                </a:tabLst>
                <a:defRPr/>
              </a:pPr>
              <a:r>
                <a:rPr kumimoji="0" lang="en-US" sz="1400" b="1" i="0" u="none" strike="noStrike" kern="1200" cap="none" spc="0" normalizeH="0" baseline="0" noProof="0" dirty="0">
                  <a:ln>
                    <a:noFill/>
                  </a:ln>
                  <a:solidFill>
                    <a:srgbClr val="F0AB00"/>
                  </a:solidFill>
                  <a:effectLst/>
                  <a:uLnTx/>
                  <a:uFillTx/>
                  <a:latin typeface="BentonSans Book" panose="02000503000000020004" pitchFamily="2" charset="0"/>
                  <a:ea typeface="+mn-ea"/>
                  <a:cs typeface="+mn-cs"/>
                </a:rPr>
                <a:t>Intelligent Technologies</a:t>
              </a:r>
            </a:p>
            <a:p>
              <a:pPr marL="0" marR="0" lvl="0" indent="0" algn="ctr" defTabSz="1088776" rtl="0" eaLnBrk="1" fontAlgn="auto" latinLnBrk="0" hangingPunct="1">
                <a:lnSpc>
                  <a:spcPct val="100000"/>
                </a:lnSpc>
                <a:spcBef>
                  <a:spcPts val="0"/>
                </a:spcBef>
                <a:spcAft>
                  <a:spcPts val="0"/>
                </a:spcAft>
                <a:buClr>
                  <a:srgbClr val="F0AB00"/>
                </a:buClr>
                <a:buSzPct val="80000"/>
                <a:buFontTx/>
                <a:buNone/>
                <a:tabLst>
                  <a:tab pos="2586699" algn="l"/>
                </a:tabLst>
                <a:defRPr/>
              </a:pPr>
              <a:r>
                <a:rPr kumimoji="0" lang="en-US" sz="1050" b="1" i="0" u="none" strike="noStrike" kern="1200" cap="none" spc="0" normalizeH="0" baseline="0" noProof="0" dirty="0">
                  <a:ln>
                    <a:noFill/>
                  </a:ln>
                  <a:solidFill>
                    <a:srgbClr val="000000"/>
                  </a:solidFill>
                  <a:effectLst/>
                  <a:uLnTx/>
                  <a:uFillTx/>
                  <a:latin typeface="BentonSans Book" panose="02000503000000020004" pitchFamily="2" charset="0"/>
                  <a:ea typeface="+mn-ea"/>
                  <a:cs typeface="+mn-cs"/>
                </a:rPr>
                <a:t>2010s  - 2020s</a:t>
              </a:r>
            </a:p>
          </p:txBody>
        </p:sp>
        <p:sp>
          <p:nvSpPr>
            <p:cNvPr id="24" name="TextBox 23">
              <a:extLst>
                <a:ext uri="{FF2B5EF4-FFF2-40B4-BE49-F238E27FC236}">
                  <a16:creationId xmlns:a16="http://schemas.microsoft.com/office/drawing/2014/main" id="{4588653F-893E-4B4E-814C-703B3B396753}"/>
                </a:ext>
              </a:extLst>
            </p:cNvPr>
            <p:cNvSpPr txBox="1"/>
            <p:nvPr/>
          </p:nvSpPr>
          <p:spPr>
            <a:xfrm>
              <a:off x="9794827" y="5532643"/>
              <a:ext cx="1828800" cy="55399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000000"/>
                  </a:solidFill>
                  <a:effectLst/>
                  <a:uLnTx/>
                  <a:uFillTx/>
                  <a:latin typeface="BentonSans Book" panose="02000503000000020004" pitchFamily="2" charset="0"/>
                  <a:ea typeface="Arial Unicode MS" pitchFamily="34" charset="-128"/>
                  <a:cs typeface="Arial Unicode MS" pitchFamily="34" charset="-128"/>
                </a:rPr>
                <a:t>Intelligent Enterprise</a:t>
              </a:r>
            </a:p>
          </p:txBody>
        </p:sp>
        <p:pic>
          <p:nvPicPr>
            <p:cNvPr id="28" name="Picture 27">
              <a:extLst>
                <a:ext uri="{FF2B5EF4-FFF2-40B4-BE49-F238E27FC236}">
                  <a16:creationId xmlns:a16="http://schemas.microsoft.com/office/drawing/2014/main" id="{DD4021BE-5368-B040-A9C1-767EA9F44480}"/>
                </a:ext>
              </a:extLst>
            </p:cNvPr>
            <p:cNvPicPr>
              <a:picLocks noChangeAspect="1"/>
            </p:cNvPicPr>
            <p:nvPr/>
          </p:nvPicPr>
          <p:blipFill>
            <a:blip r:embed="rId6"/>
            <a:stretch>
              <a:fillRect/>
            </a:stretch>
          </p:blipFill>
          <p:spPr>
            <a:xfrm>
              <a:off x="10221658" y="1469334"/>
              <a:ext cx="975139" cy="975139"/>
            </a:xfrm>
            <a:prstGeom prst="rect">
              <a:avLst/>
            </a:prstGeom>
          </p:spPr>
        </p:pic>
      </p:grpSp>
    </p:spTree>
    <p:extLst>
      <p:ext uri="{BB962C8B-B14F-4D97-AF65-F5344CB8AC3E}">
        <p14:creationId xmlns:p14="http://schemas.microsoft.com/office/powerpoint/2010/main" val="642562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4CF0AB-E4ED-42D4-8558-E1F459195EE5}"/>
              </a:ext>
            </a:extLst>
          </p:cNvPr>
          <p:cNvPicPr>
            <a:picLocks noChangeAspect="1"/>
          </p:cNvPicPr>
          <p:nvPr/>
        </p:nvPicPr>
        <p:blipFill>
          <a:blip r:embed="rId3"/>
          <a:stretch>
            <a:fillRect/>
          </a:stretch>
        </p:blipFill>
        <p:spPr>
          <a:xfrm>
            <a:off x="5266009" y="479887"/>
            <a:ext cx="6493547" cy="2799271"/>
          </a:xfrm>
          <a:prstGeom prst="rect">
            <a:avLst/>
          </a:prstGeom>
        </p:spPr>
      </p:pic>
      <p:sp>
        <p:nvSpPr>
          <p:cNvPr id="84" name="Title 83"/>
          <p:cNvSpPr>
            <a:spLocks noGrp="1"/>
          </p:cNvSpPr>
          <p:nvPr>
            <p:ph type="title"/>
          </p:nvPr>
        </p:nvSpPr>
        <p:spPr>
          <a:xfrm>
            <a:off x="331776" y="479887"/>
            <a:ext cx="11183564" cy="369012"/>
          </a:xfrm>
        </p:spPr>
        <p:txBody>
          <a:bodyPr/>
          <a:lstStyle/>
          <a:p>
            <a:r>
              <a:rPr lang="en-US" sz="2398" dirty="0">
                <a:solidFill>
                  <a:srgbClr val="FFC000"/>
                </a:solidFill>
              </a:rPr>
              <a:t>Solution Delivery Center (SDC) </a:t>
            </a:r>
            <a:endParaRPr lang="pt-PT" dirty="0">
              <a:solidFill>
                <a:srgbClr val="FFC000"/>
              </a:solidFill>
            </a:endParaRPr>
          </a:p>
        </p:txBody>
      </p:sp>
      <p:sp>
        <p:nvSpPr>
          <p:cNvPr id="98" name="Rectangle 97"/>
          <p:cNvSpPr/>
          <p:nvPr/>
        </p:nvSpPr>
        <p:spPr>
          <a:xfrm>
            <a:off x="530898" y="1005168"/>
            <a:ext cx="3538640" cy="2892347"/>
          </a:xfrm>
          <a:prstGeom prst="rect">
            <a:avLst/>
          </a:prstGeom>
        </p:spPr>
        <p:txBody>
          <a:bodyPr wrap="square">
            <a:spAutoFit/>
          </a:bodyPr>
          <a:lstStyle/>
          <a:p>
            <a:pPr defTabSz="685411"/>
            <a:r>
              <a:rPr lang="en-US" sz="1400" kern="0" dirty="0">
                <a:solidFill>
                  <a:schemeClr val="tx1">
                    <a:lumMod val="50000"/>
                    <a:lumOff val="50000"/>
                  </a:schemeClr>
                </a:solidFill>
                <a:latin typeface="BentonSans" panose="02000503000000020004" pitchFamily="2" charset="0"/>
              </a:rPr>
              <a:t>We Are…</a:t>
            </a:r>
          </a:p>
          <a:p>
            <a:pPr marL="257029" indent="-257029" defTabSz="685411">
              <a:buFont typeface="Arial" panose="020B0604020202020204" pitchFamily="34" charset="0"/>
              <a:buChar char="•"/>
            </a:pPr>
            <a:r>
              <a:rPr lang="en-US" sz="1400" kern="0" dirty="0">
                <a:solidFill>
                  <a:schemeClr val="tx1">
                    <a:lumMod val="50000"/>
                    <a:lumOff val="50000"/>
                  </a:schemeClr>
                </a:solidFill>
                <a:latin typeface="BentonSans" panose="02000503000000020004" pitchFamily="2" charset="0"/>
              </a:rPr>
              <a:t>Integrated consulting delivery arm of GCD with</a:t>
            </a:r>
            <a:r>
              <a:rPr lang="en-US" sz="1400" u="sng" kern="0" dirty="0">
                <a:solidFill>
                  <a:sysClr val="windowText" lastClr="000000"/>
                </a:solidFill>
                <a:latin typeface="BentonSans" panose="02000503000000020004" pitchFamily="2" charset="0"/>
              </a:rPr>
              <a:t> Near and Offshore</a:t>
            </a:r>
            <a:r>
              <a:rPr lang="en-US" sz="1400" kern="0" dirty="0">
                <a:solidFill>
                  <a:schemeClr val="tx1">
                    <a:lumMod val="50000"/>
                    <a:lumOff val="50000"/>
                  </a:schemeClr>
                </a:solidFill>
                <a:latin typeface="BentonSans" panose="02000503000000020004" pitchFamily="2" charset="0"/>
              </a:rPr>
              <a:t> centers providing global coverage, strength of 2000+</a:t>
            </a:r>
          </a:p>
          <a:p>
            <a:pPr marL="257029" indent="-257029" defTabSz="685411">
              <a:buFont typeface="Arial" panose="020B0604020202020204" pitchFamily="34" charset="0"/>
              <a:buChar char="•"/>
            </a:pPr>
            <a:r>
              <a:rPr lang="en-US" sz="1400" kern="0" dirty="0">
                <a:solidFill>
                  <a:schemeClr val="tx1">
                    <a:lumMod val="50000"/>
                    <a:lumOff val="50000"/>
                  </a:schemeClr>
                </a:solidFill>
                <a:latin typeface="BentonSans" panose="02000503000000020004" pitchFamily="2" charset="0"/>
              </a:rPr>
              <a:t>Global talent pool of consultants driven to deliver outcomes for our customers through both </a:t>
            </a:r>
            <a:r>
              <a:rPr lang="en-US" sz="1400" u="sng" kern="0" dirty="0">
                <a:solidFill>
                  <a:sysClr val="windowText" lastClr="000000"/>
                </a:solidFill>
                <a:latin typeface="BentonSans" panose="02000503000000020004" pitchFamily="2" charset="0"/>
              </a:rPr>
              <a:t>Factory</a:t>
            </a:r>
            <a:r>
              <a:rPr lang="en-US" sz="1400" kern="0" dirty="0">
                <a:solidFill>
                  <a:schemeClr val="tx1">
                    <a:lumMod val="50000"/>
                    <a:lumOff val="50000"/>
                  </a:schemeClr>
                </a:solidFill>
                <a:latin typeface="BentonSans" panose="02000503000000020004" pitchFamily="2" charset="0"/>
              </a:rPr>
              <a:t> and </a:t>
            </a:r>
            <a:r>
              <a:rPr lang="en-US" sz="1400" u="sng" kern="0" dirty="0">
                <a:solidFill>
                  <a:sysClr val="windowText" lastClr="000000"/>
                </a:solidFill>
                <a:latin typeface="BentonSans" panose="02000503000000020004" pitchFamily="2" charset="0"/>
              </a:rPr>
              <a:t>Traditional</a:t>
            </a:r>
            <a:r>
              <a:rPr lang="en-US" sz="1400" kern="0" dirty="0">
                <a:solidFill>
                  <a:schemeClr val="tx1">
                    <a:lumMod val="50000"/>
                    <a:lumOff val="50000"/>
                  </a:schemeClr>
                </a:solidFill>
                <a:latin typeface="BentonSans" panose="02000503000000020004" pitchFamily="2" charset="0"/>
              </a:rPr>
              <a:t> people based services. </a:t>
            </a:r>
          </a:p>
          <a:p>
            <a:pPr marL="257029" indent="-257029" defTabSz="685411">
              <a:buFont typeface="Arial" panose="020B0604020202020204" pitchFamily="34" charset="0"/>
              <a:buChar char="•"/>
            </a:pPr>
            <a:r>
              <a:rPr lang="en-US" sz="1400" kern="0" dirty="0">
                <a:solidFill>
                  <a:schemeClr val="tx1">
                    <a:lumMod val="50000"/>
                    <a:lumOff val="50000"/>
                  </a:schemeClr>
                </a:solidFill>
                <a:latin typeface="BentonSans" panose="02000503000000020004" pitchFamily="2" charset="0"/>
              </a:rPr>
              <a:t>Focused on continuous improvement to increase </a:t>
            </a:r>
            <a:r>
              <a:rPr lang="en-US" sz="1400" u="sng" kern="0" dirty="0">
                <a:solidFill>
                  <a:sysClr val="windowText" lastClr="000000"/>
                </a:solidFill>
                <a:latin typeface="BentonSans" panose="02000503000000020004" pitchFamily="2" charset="0"/>
              </a:rPr>
              <a:t>Customer Satisfaction</a:t>
            </a:r>
            <a:r>
              <a:rPr lang="en-US" sz="1400" kern="0" dirty="0">
                <a:solidFill>
                  <a:schemeClr val="tx1">
                    <a:lumMod val="50000"/>
                    <a:lumOff val="50000"/>
                  </a:schemeClr>
                </a:solidFill>
                <a:latin typeface="BentonSans" panose="02000503000000020004" pitchFamily="2" charset="0"/>
              </a:rPr>
              <a:t> while lowering </a:t>
            </a:r>
            <a:r>
              <a:rPr lang="en-US" sz="1400" u="sng" kern="0" dirty="0">
                <a:solidFill>
                  <a:sysClr val="windowText" lastClr="000000"/>
                </a:solidFill>
                <a:latin typeface="BentonSans" panose="02000503000000020004" pitchFamily="2" charset="0"/>
              </a:rPr>
              <a:t>Costs</a:t>
            </a:r>
            <a:r>
              <a:rPr lang="en-US" sz="1400" kern="0" dirty="0">
                <a:solidFill>
                  <a:schemeClr val="tx1">
                    <a:lumMod val="50000"/>
                    <a:lumOff val="50000"/>
                  </a:schemeClr>
                </a:solidFill>
                <a:latin typeface="BentonSans" panose="02000503000000020004" pitchFamily="2" charset="0"/>
              </a:rPr>
              <a:t> and accelerating </a:t>
            </a:r>
            <a:r>
              <a:rPr lang="en-US" sz="1400" u="sng" kern="0" dirty="0" err="1">
                <a:solidFill>
                  <a:sysClr val="windowText" lastClr="000000"/>
                </a:solidFill>
                <a:latin typeface="BentonSans" panose="02000503000000020004" pitchFamily="2" charset="0"/>
              </a:rPr>
              <a:t>TIme</a:t>
            </a:r>
            <a:r>
              <a:rPr lang="en-US" sz="1400" u="sng" kern="0" dirty="0">
                <a:solidFill>
                  <a:sysClr val="windowText" lastClr="000000"/>
                </a:solidFill>
                <a:latin typeface="BentonSans" panose="02000503000000020004" pitchFamily="2" charset="0"/>
              </a:rPr>
              <a:t>-to-Value</a:t>
            </a:r>
            <a:r>
              <a:rPr lang="en-US" sz="1400" kern="0" dirty="0">
                <a:solidFill>
                  <a:sysClr val="windowText" lastClr="000000"/>
                </a:solidFill>
                <a:latin typeface="BentonSans" panose="02000503000000020004" pitchFamily="2" charset="0"/>
              </a:rPr>
              <a:t>.</a:t>
            </a:r>
          </a:p>
        </p:txBody>
      </p:sp>
      <p:graphicFrame>
        <p:nvGraphicFramePr>
          <p:cNvPr id="100" name="Diagram 99"/>
          <p:cNvGraphicFramePr/>
          <p:nvPr>
            <p:extLst/>
          </p:nvPr>
        </p:nvGraphicFramePr>
        <p:xfrm>
          <a:off x="666712" y="3901084"/>
          <a:ext cx="3980483" cy="25126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CBA2D9ED-2633-4971-9A90-564276F47D6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96202" y="3120166"/>
            <a:ext cx="6519138" cy="3397622"/>
          </a:xfrm>
          <a:prstGeom prst="rect">
            <a:avLst/>
          </a:prstGeom>
        </p:spPr>
      </p:pic>
    </p:spTree>
    <p:extLst>
      <p:ext uri="{BB962C8B-B14F-4D97-AF65-F5344CB8AC3E}">
        <p14:creationId xmlns:p14="http://schemas.microsoft.com/office/powerpoint/2010/main" val="2589776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solidFill>
                  <a:srgbClr val="FFC000"/>
                </a:solidFill>
              </a:rPr>
              <a:t>EMEA Solution Delivery Center Facts</a:t>
            </a:r>
          </a:p>
        </p:txBody>
      </p:sp>
      <p:graphicFrame>
        <p:nvGraphicFramePr>
          <p:cNvPr id="6" name="Tabelle 5"/>
          <p:cNvGraphicFramePr>
            <a:graphicFrameLocks noGrp="1"/>
          </p:cNvGraphicFramePr>
          <p:nvPr>
            <p:extLst>
              <p:ext uri="{D42A27DB-BD31-4B8C-83A1-F6EECF244321}">
                <p14:modId xmlns:p14="http://schemas.microsoft.com/office/powerpoint/2010/main" val="189518343"/>
              </p:ext>
            </p:extLst>
          </p:nvPr>
        </p:nvGraphicFramePr>
        <p:xfrm>
          <a:off x="390172" y="1365411"/>
          <a:ext cx="11413563" cy="4285806"/>
        </p:xfrm>
        <a:graphic>
          <a:graphicData uri="http://schemas.openxmlformats.org/drawingml/2006/table">
            <a:tbl>
              <a:tblPr firstRow="1" bandRow="1">
                <a:tableStyleId>{2D5ABB26-0587-4C30-8999-92F81FD0307C}</a:tableStyleId>
              </a:tblPr>
              <a:tblGrid>
                <a:gridCol w="2498548">
                  <a:extLst>
                    <a:ext uri="{9D8B030D-6E8A-4147-A177-3AD203B41FA5}">
                      <a16:colId xmlns:a16="http://schemas.microsoft.com/office/drawing/2014/main" val="20000"/>
                    </a:ext>
                  </a:extLst>
                </a:gridCol>
                <a:gridCol w="3393160">
                  <a:extLst>
                    <a:ext uri="{9D8B030D-6E8A-4147-A177-3AD203B41FA5}">
                      <a16:colId xmlns:a16="http://schemas.microsoft.com/office/drawing/2014/main" val="20001"/>
                    </a:ext>
                  </a:extLst>
                </a:gridCol>
                <a:gridCol w="2668464">
                  <a:extLst>
                    <a:ext uri="{9D8B030D-6E8A-4147-A177-3AD203B41FA5}">
                      <a16:colId xmlns:a16="http://schemas.microsoft.com/office/drawing/2014/main" val="20002"/>
                    </a:ext>
                  </a:extLst>
                </a:gridCol>
                <a:gridCol w="2853391">
                  <a:extLst>
                    <a:ext uri="{9D8B030D-6E8A-4147-A177-3AD203B41FA5}">
                      <a16:colId xmlns:a16="http://schemas.microsoft.com/office/drawing/2014/main" val="20003"/>
                    </a:ext>
                  </a:extLst>
                </a:gridCol>
              </a:tblGrid>
              <a:tr h="580896">
                <a:tc>
                  <a:txBody>
                    <a:bodyPr/>
                    <a:lstStyle/>
                    <a:p>
                      <a:pPr algn="l"/>
                      <a:r>
                        <a:rPr lang="en-US" sz="1600" b="1" noProof="0" dirty="0">
                          <a:latin typeface="BentonSans" panose="02000503000000020004" pitchFamily="2" charset="0"/>
                        </a:rPr>
                        <a:t>Center</a:t>
                      </a:r>
                    </a:p>
                  </a:txBody>
                  <a:tcPr marL="91416" marR="91416" marT="45708" marB="45708">
                    <a:lnB w="9525" cap="flat" cmpd="sng" algn="ctr">
                      <a:solidFill>
                        <a:schemeClr val="tx1"/>
                      </a:solidFill>
                      <a:prstDash val="solid"/>
                      <a:round/>
                      <a:headEnd type="none" w="med" len="med"/>
                      <a:tailEnd type="none" w="med" len="med"/>
                    </a:lnB>
                  </a:tcPr>
                </a:tc>
                <a:tc>
                  <a:txBody>
                    <a:bodyPr/>
                    <a:lstStyle/>
                    <a:p>
                      <a:pPr algn="ctr"/>
                      <a:r>
                        <a:rPr lang="en-US" sz="1600" b="1" noProof="0" dirty="0">
                          <a:latin typeface="BentonSans" panose="02000503000000020004" pitchFamily="2" charset="0"/>
                        </a:rPr>
                        <a:t>Romania</a:t>
                      </a:r>
                    </a:p>
                  </a:txBody>
                  <a:tcPr marL="91416" marR="91416" marT="45708" marB="45708">
                    <a:lnB w="9525" cap="flat" cmpd="sng" algn="ctr">
                      <a:solidFill>
                        <a:schemeClr val="tx1"/>
                      </a:solidFill>
                      <a:prstDash val="solid"/>
                      <a:round/>
                      <a:headEnd type="none" w="med" len="med"/>
                      <a:tailEnd type="none" w="med" len="med"/>
                    </a:lnB>
                  </a:tcPr>
                </a:tc>
                <a:tc>
                  <a:txBody>
                    <a:bodyPr/>
                    <a:lstStyle/>
                    <a:p>
                      <a:pPr algn="ctr"/>
                      <a:r>
                        <a:rPr lang="en-US" sz="1600" b="1" noProof="0" dirty="0">
                          <a:latin typeface="BentonSans" panose="02000503000000020004" pitchFamily="2" charset="0"/>
                        </a:rPr>
                        <a:t>Portugal</a:t>
                      </a:r>
                    </a:p>
                  </a:txBody>
                  <a:tcPr marL="91416" marR="91416" marT="45708" marB="45708">
                    <a:lnB w="9525" cap="flat" cmpd="sng" algn="ctr">
                      <a:solidFill>
                        <a:schemeClr val="tx1"/>
                      </a:solidFill>
                      <a:prstDash val="solid"/>
                      <a:round/>
                      <a:headEnd type="none" w="med" len="med"/>
                      <a:tailEnd type="none" w="med" len="med"/>
                    </a:lnB>
                  </a:tcPr>
                </a:tc>
                <a:tc>
                  <a:txBody>
                    <a:bodyPr/>
                    <a:lstStyle/>
                    <a:p>
                      <a:pPr algn="ctr"/>
                      <a:r>
                        <a:rPr lang="en-US" sz="1600" b="1" noProof="0" dirty="0">
                          <a:latin typeface="BentonSans" panose="02000503000000020004" pitchFamily="2" charset="0"/>
                        </a:rPr>
                        <a:t>CIS</a:t>
                      </a:r>
                    </a:p>
                  </a:txBody>
                  <a:tcPr marL="91416" marR="91416" marT="45708" marB="45708">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12323">
                <a:tc>
                  <a:txBody>
                    <a:bodyPr/>
                    <a:lstStyle/>
                    <a:p>
                      <a:r>
                        <a:rPr lang="en-US" sz="1400" b="1" noProof="0" dirty="0">
                          <a:latin typeface="BentonSans" panose="02000503000000020004" pitchFamily="2" charset="0"/>
                        </a:rPr>
                        <a:t>LOCATIONS</a:t>
                      </a: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sz="1400" noProof="0" dirty="0">
                          <a:latin typeface="BentonSans" panose="02000503000000020004" pitchFamily="2" charset="0"/>
                        </a:rPr>
                        <a:t>Bucharest, Timisoara,</a:t>
                      </a:r>
                      <a:r>
                        <a:rPr lang="en-US" sz="1400" baseline="0" noProof="0" dirty="0">
                          <a:latin typeface="BentonSans" panose="02000503000000020004" pitchFamily="2" charset="0"/>
                        </a:rPr>
                        <a:t> Cluj</a:t>
                      </a: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sz="1400" noProof="0" dirty="0">
                          <a:latin typeface="BentonSans" panose="02000503000000020004" pitchFamily="2" charset="0"/>
                        </a:rPr>
                        <a:t>Lisbon</a:t>
                      </a: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sz="1400" noProof="0" dirty="0">
                          <a:latin typeface="BentonSans" panose="02000503000000020004" pitchFamily="2" charset="0"/>
                        </a:rPr>
                        <a:t>Ekaterinburg</a:t>
                      </a: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8217">
                <a:tc>
                  <a:txBody>
                    <a:bodyPr/>
                    <a:lstStyle/>
                    <a:p>
                      <a:endParaRPr lang="en-US" sz="1400" b="1"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tcPr>
                </a:tc>
                <a:tc>
                  <a:txBody>
                    <a:bodyPr/>
                    <a:lstStyle/>
                    <a:p>
                      <a:pPr algn="ct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tcPr>
                </a:tc>
                <a:tc>
                  <a:txBody>
                    <a:bodyPr/>
                    <a:lstStyle/>
                    <a:p>
                      <a:pPr algn="ct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tcPr>
                </a:tc>
                <a:tc>
                  <a:txBody>
                    <a:bodyPr/>
                    <a:lstStyle/>
                    <a:p>
                      <a:pPr algn="ct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696780">
                <a:tc>
                  <a:txBody>
                    <a:bodyPr/>
                    <a:lstStyle/>
                    <a:p>
                      <a:r>
                        <a:rPr lang="en-US" sz="1400" b="1" noProof="0" dirty="0">
                          <a:latin typeface="BentonSans" panose="02000503000000020004" pitchFamily="2" charset="0"/>
                        </a:rPr>
                        <a:t>START</a:t>
                      </a:r>
                      <a:r>
                        <a:rPr lang="en-US" sz="1400" b="1" baseline="0" noProof="0" dirty="0">
                          <a:latin typeface="BentonSans" panose="02000503000000020004" pitchFamily="2" charset="0"/>
                        </a:rPr>
                        <a:t> IN</a:t>
                      </a:r>
                      <a:endParaRPr lang="en-US" sz="1400" b="1" noProof="0" dirty="0">
                        <a:latin typeface="BentonSans" panose="02000503000000020004" pitchFamily="2" charset="0"/>
                      </a:endParaRPr>
                    </a:p>
                  </a:txBody>
                  <a:tcPr marL="91416" marR="91416" marT="45708" marB="45708">
                    <a:lnB w="9525" cap="flat" cmpd="sng" algn="ctr">
                      <a:solidFill>
                        <a:schemeClr val="tx1"/>
                      </a:solidFill>
                      <a:prstDash val="solid"/>
                      <a:round/>
                      <a:headEnd type="none" w="med" len="med"/>
                      <a:tailEnd type="none" w="med" len="med"/>
                    </a:lnB>
                  </a:tcPr>
                </a:tc>
                <a:tc>
                  <a:txBody>
                    <a:bodyPr/>
                    <a:lstStyle/>
                    <a:p>
                      <a:pPr algn="ctr"/>
                      <a:r>
                        <a:rPr lang="en-US" sz="1400" noProof="0" dirty="0">
                          <a:latin typeface="BentonSans" panose="02000503000000020004" pitchFamily="2" charset="0"/>
                        </a:rPr>
                        <a:t>July,</a:t>
                      </a:r>
                      <a:r>
                        <a:rPr lang="en-US" sz="1400" baseline="0" noProof="0" dirty="0">
                          <a:latin typeface="BentonSans" panose="02000503000000020004" pitchFamily="2" charset="0"/>
                        </a:rPr>
                        <a:t> 2011 (transferred from Global Delivery)</a:t>
                      </a:r>
                      <a:endParaRPr lang="en-US" sz="1400" noProof="0" dirty="0">
                        <a:latin typeface="BentonSans" panose="02000503000000020004" pitchFamily="2" charset="0"/>
                      </a:endParaRPr>
                    </a:p>
                  </a:txBody>
                  <a:tcPr marL="91416" marR="91416" marT="45708" marB="45708">
                    <a:lnB w="9525" cap="flat" cmpd="sng" algn="ctr">
                      <a:solidFill>
                        <a:schemeClr val="tx1"/>
                      </a:solidFill>
                      <a:prstDash val="solid"/>
                      <a:round/>
                      <a:headEnd type="none" w="med" len="med"/>
                      <a:tailEnd type="none" w="med" len="med"/>
                    </a:lnB>
                  </a:tcPr>
                </a:tc>
                <a:tc>
                  <a:txBody>
                    <a:bodyPr/>
                    <a:lstStyle/>
                    <a:p>
                      <a:pPr algn="ctr"/>
                      <a:r>
                        <a:rPr lang="en-US" sz="1400" noProof="0" dirty="0">
                          <a:latin typeface="BentonSans" panose="02000503000000020004" pitchFamily="2" charset="0"/>
                        </a:rPr>
                        <a:t>April, 2012 (build</a:t>
                      </a:r>
                      <a:r>
                        <a:rPr lang="en-US" sz="1400" baseline="0" noProof="0" dirty="0">
                          <a:latin typeface="BentonSans" panose="02000503000000020004" pitchFamily="2" charset="0"/>
                        </a:rPr>
                        <a:t> up new)</a:t>
                      </a:r>
                      <a:endParaRPr lang="en-US" sz="1400" noProof="0" dirty="0">
                        <a:latin typeface="BentonSans" panose="02000503000000020004" pitchFamily="2" charset="0"/>
                      </a:endParaRPr>
                    </a:p>
                  </a:txBody>
                  <a:tcPr marL="91416" marR="91416" marT="45708" marB="45708">
                    <a:lnB w="9525" cap="flat" cmpd="sng" algn="ctr">
                      <a:solidFill>
                        <a:schemeClr val="tx1"/>
                      </a:solidFill>
                      <a:prstDash val="solid"/>
                      <a:round/>
                      <a:headEnd type="none" w="med" len="med"/>
                      <a:tailEnd type="none" w="med" len="med"/>
                    </a:lnB>
                  </a:tcPr>
                </a:tc>
                <a:tc>
                  <a:txBody>
                    <a:bodyPr/>
                    <a:lstStyle/>
                    <a:p>
                      <a:pPr algn="ctr"/>
                      <a:r>
                        <a:rPr lang="en-US" sz="1400" noProof="0" dirty="0">
                          <a:latin typeface="BentonSans" panose="02000503000000020004" pitchFamily="2" charset="0"/>
                        </a:rPr>
                        <a:t>July, 2015</a:t>
                      </a:r>
                      <a:r>
                        <a:rPr lang="en-US" sz="1400" baseline="0" noProof="0" dirty="0">
                          <a:latin typeface="BentonSans" panose="02000503000000020004" pitchFamily="2" charset="0"/>
                        </a:rPr>
                        <a:t> (build up new)</a:t>
                      </a:r>
                      <a:endParaRPr lang="en-US" sz="1400" noProof="0" dirty="0">
                        <a:latin typeface="BentonSans" panose="02000503000000020004" pitchFamily="2" charset="0"/>
                      </a:endParaRPr>
                    </a:p>
                  </a:txBody>
                  <a:tcPr marL="91416" marR="91416" marT="45708" marB="45708">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18404">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1" noProof="0" dirty="0">
                          <a:latin typeface="BentonSans" panose="02000503000000020004" pitchFamily="2" charset="0"/>
                        </a:rPr>
                        <a:t>HC</a:t>
                      </a:r>
                      <a:r>
                        <a:rPr lang="en-US" sz="1400" b="1" baseline="0" noProof="0" dirty="0">
                          <a:latin typeface="BentonSans" panose="02000503000000020004" pitchFamily="2" charset="0"/>
                        </a:rPr>
                        <a:t> DEVELOPMENT</a:t>
                      </a:r>
                      <a:endParaRPr lang="en-US" sz="1400" b="1"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40969">
                <a:tc>
                  <a:txBody>
                    <a:bodyPr/>
                    <a:lstStyle/>
                    <a:p>
                      <a:r>
                        <a:rPr lang="en-US" sz="1400" b="1" noProof="0" dirty="0">
                          <a:latin typeface="BentonSans" panose="02000503000000020004" pitchFamily="2" charset="0"/>
                        </a:rPr>
                        <a:t>LANGUAGES </a:t>
                      </a: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sz="1400" noProof="0" dirty="0">
                          <a:latin typeface="BentonSans" panose="02000503000000020004" pitchFamily="2" charset="0"/>
                        </a:rPr>
                        <a:t>Romanian,</a:t>
                      </a:r>
                      <a:r>
                        <a:rPr lang="en-US" sz="1400" baseline="0" noProof="0" dirty="0">
                          <a:latin typeface="BentonSans" panose="02000503000000020004" pitchFamily="2" charset="0"/>
                        </a:rPr>
                        <a:t> English, German, Italian, French, Russian, Hungarian</a:t>
                      </a: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sz="1400" noProof="0" dirty="0">
                          <a:latin typeface="BentonSans" panose="02000503000000020004" pitchFamily="2" charset="0"/>
                        </a:rPr>
                        <a:t>Portuguese, English,</a:t>
                      </a:r>
                      <a:r>
                        <a:rPr lang="en-US" sz="1400" baseline="0" noProof="0" dirty="0">
                          <a:latin typeface="BentonSans" panose="02000503000000020004" pitchFamily="2" charset="0"/>
                        </a:rPr>
                        <a:t> Spanish, Italian, French, German</a:t>
                      </a: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sz="1400" noProof="0" dirty="0">
                          <a:latin typeface="BentonSans" panose="02000503000000020004" pitchFamily="2" charset="0"/>
                        </a:rPr>
                        <a:t>Russian, English, German, French</a:t>
                      </a:r>
                    </a:p>
                  </a:txBody>
                  <a:tcPr marL="91416" marR="91416" marT="45708" marB="45708">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8217">
                <a:tc>
                  <a:txBody>
                    <a:bodyPr/>
                    <a:lstStyle/>
                    <a:p>
                      <a:endParaRPr lang="en-US" sz="1400" b="1"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tcPr>
                </a:tc>
                <a:tc>
                  <a:txBody>
                    <a:bodyPr/>
                    <a:lstStyle/>
                    <a:p>
                      <a:pPr algn="ct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tcPr>
                </a:tc>
                <a:tc>
                  <a:txBody>
                    <a:bodyPr/>
                    <a:lstStyle/>
                    <a:p>
                      <a:pPr algn="ct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tcPr>
                </a:tc>
                <a:tc>
                  <a:txBody>
                    <a:bodyPr/>
                    <a:lstStyle/>
                    <a:p>
                      <a:pPr algn="ctr"/>
                      <a:endParaRPr lang="en-US" sz="1400" noProof="0" dirty="0">
                        <a:latin typeface="BentonSans" panose="02000503000000020004" pitchFamily="2" charset="0"/>
                      </a:endParaRPr>
                    </a:p>
                  </a:txBody>
                  <a:tcPr marL="91416" marR="91416" marT="45708" marB="45708">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graphicFrame>
        <p:nvGraphicFramePr>
          <p:cNvPr id="8" name="Chart 7">
            <a:extLst>
              <a:ext uri="{FF2B5EF4-FFF2-40B4-BE49-F238E27FC236}">
                <a16:creationId xmlns:a16="http://schemas.microsoft.com/office/drawing/2014/main" id="{0DC1DF5E-48D3-4A6C-8D2D-5369F6A57F5E}"/>
              </a:ext>
            </a:extLst>
          </p:cNvPr>
          <p:cNvGraphicFramePr>
            <a:graphicFrameLocks/>
          </p:cNvGraphicFramePr>
          <p:nvPr>
            <p:extLst/>
          </p:nvPr>
        </p:nvGraphicFramePr>
        <p:xfrm>
          <a:off x="3096808" y="3451452"/>
          <a:ext cx="2788221" cy="13112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33107715-AF2A-4E3A-BC0C-B436360DC403}"/>
              </a:ext>
            </a:extLst>
          </p:cNvPr>
          <p:cNvGraphicFramePr>
            <a:graphicFrameLocks/>
          </p:cNvGraphicFramePr>
          <p:nvPr>
            <p:extLst/>
          </p:nvPr>
        </p:nvGraphicFramePr>
        <p:xfrm>
          <a:off x="6298089" y="3451452"/>
          <a:ext cx="2679056" cy="12847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8C458C18-CE4E-4BDC-8440-56E762232677}"/>
              </a:ext>
            </a:extLst>
          </p:cNvPr>
          <p:cNvGraphicFramePr>
            <a:graphicFrameLocks/>
          </p:cNvGraphicFramePr>
          <p:nvPr>
            <p:extLst/>
          </p:nvPr>
        </p:nvGraphicFramePr>
        <p:xfrm>
          <a:off x="9276014" y="3438247"/>
          <a:ext cx="2527720" cy="1337683"/>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1970233" y="5818464"/>
            <a:ext cx="7264809"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800" b="1" kern="0" dirty="0">
                <a:latin typeface="BentonSans" panose="02000503000000020004" pitchFamily="2" charset="0"/>
                <a:ea typeface="Arial Unicode MS" pitchFamily="34" charset="-128"/>
                <a:cs typeface="Arial Unicode MS" pitchFamily="34" charset="-128"/>
              </a:rPr>
              <a:t>+ 660 consultants delivering Innovation Services by end of 2017</a:t>
            </a:r>
          </a:p>
        </p:txBody>
      </p:sp>
    </p:spTree>
    <p:extLst>
      <p:ext uri="{BB962C8B-B14F-4D97-AF65-F5344CB8AC3E}">
        <p14:creationId xmlns:p14="http://schemas.microsoft.com/office/powerpoint/2010/main" val="1990900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458788" y="931177"/>
            <a:ext cx="11258043" cy="5577491"/>
          </a:xfrm>
          <a:prstGeom prst="rect">
            <a:avLst/>
          </a:prstGeom>
        </p:spPr>
      </p:pic>
      <p:sp>
        <p:nvSpPr>
          <p:cNvPr id="4" name="Rectangle 3">
            <a:extLst>
              <a:ext uri="{FF2B5EF4-FFF2-40B4-BE49-F238E27FC236}">
                <a16:creationId xmlns:a16="http://schemas.microsoft.com/office/drawing/2014/main" id="{2AD43BD9-9DAC-DE4D-B926-B15CE1F108E8}"/>
              </a:ext>
            </a:extLst>
          </p:cNvPr>
          <p:cNvSpPr/>
          <p:nvPr/>
        </p:nvSpPr>
        <p:spPr>
          <a:xfrm>
            <a:off x="8414658" y="6047003"/>
            <a:ext cx="3321729" cy="461665"/>
          </a:xfrm>
          <a:prstGeom prst="rect">
            <a:avLst/>
          </a:prstGeom>
        </p:spPr>
        <p:txBody>
          <a:bodyPr wrap="square">
            <a:spAutoFit/>
          </a:bodyPr>
          <a:lstStyle/>
          <a:p>
            <a:pPr algn="r"/>
            <a:r>
              <a:rPr lang="en-US" sz="1200" dirty="0">
                <a:latin typeface="Arial" panose="020B0604020202020204" pitchFamily="34" charset="0"/>
              </a:rPr>
              <a:t>Learn more about the Intelligent Enterprise at</a:t>
            </a:r>
          </a:p>
          <a:p>
            <a:pPr algn="r"/>
            <a:r>
              <a:rPr lang="en-US" sz="1200" b="1" i="0" u="none" strike="noStrike" dirty="0" err="1">
                <a:effectLst/>
                <a:latin typeface="Arial" panose="020B0604020202020204" pitchFamily="34" charset="0"/>
                <a:hlinkClick r:id="rId4"/>
              </a:rPr>
              <a:t>sap.com</a:t>
            </a:r>
            <a:r>
              <a:rPr lang="en-US" sz="1200" b="1" i="0" u="none" strike="noStrike" dirty="0">
                <a:effectLst/>
                <a:latin typeface="Arial" panose="020B0604020202020204" pitchFamily="34" charset="0"/>
                <a:hlinkClick r:id="rId4"/>
              </a:rPr>
              <a:t>/</a:t>
            </a:r>
            <a:r>
              <a:rPr lang="en-US" sz="1200" b="1" i="0" u="none" strike="noStrike" dirty="0" err="1">
                <a:effectLst/>
                <a:latin typeface="Arial" panose="020B0604020202020204" pitchFamily="34" charset="0"/>
                <a:hlinkClick r:id="rId4"/>
              </a:rPr>
              <a:t>intelligententerprise</a:t>
            </a:r>
            <a:endParaRPr lang="en-US" sz="1200" b="1" i="0" u="none" strike="noStrike" dirty="0">
              <a:effectLst/>
              <a:latin typeface="Arial" panose="020B0604020202020204" pitchFamily="34" charset="0"/>
            </a:endParaRPr>
          </a:p>
        </p:txBody>
      </p:sp>
      <p:sp>
        <p:nvSpPr>
          <p:cNvPr id="8" name="Title 3">
            <a:extLst>
              <a:ext uri="{FF2B5EF4-FFF2-40B4-BE49-F238E27FC236}">
                <a16:creationId xmlns:a16="http://schemas.microsoft.com/office/drawing/2014/main" id="{D474F62B-2EA8-F749-9680-0ED72C58992A}"/>
              </a:ext>
            </a:extLst>
          </p:cNvPr>
          <p:cNvSpPr>
            <a:spLocks noGrp="1"/>
          </p:cNvSpPr>
          <p:nvPr>
            <p:ph type="title"/>
          </p:nvPr>
        </p:nvSpPr>
        <p:spPr>
          <a:xfrm>
            <a:off x="504001" y="504000"/>
            <a:ext cx="11186476" cy="369332"/>
          </a:xfrm>
        </p:spPr>
        <p:txBody>
          <a:bodyPr/>
          <a:lstStyle/>
          <a:p>
            <a:r>
              <a:rPr lang="en-US" dirty="0">
                <a:latin typeface="BentonSans" panose="02000503000000020004" pitchFamily="2" charset="0"/>
              </a:rPr>
              <a:t>Software Development @ SAP</a:t>
            </a:r>
            <a:endParaRPr lang="en-US" sz="1800" b="0" dirty="0">
              <a:latin typeface="BentonSans" panose="02000503000000020004" pitchFamily="2" charset="0"/>
            </a:endParaRPr>
          </a:p>
        </p:txBody>
      </p:sp>
    </p:spTree>
    <p:extLst>
      <p:ext uri="{BB962C8B-B14F-4D97-AF65-F5344CB8AC3E}">
        <p14:creationId xmlns:p14="http://schemas.microsoft.com/office/powerpoint/2010/main" val="1448634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91C0F5-D8EB-6840-BF5F-9B997B33900A}"/>
              </a:ext>
            </a:extLst>
          </p:cNvPr>
          <p:cNvSpPr>
            <a:spLocks noGrp="1"/>
          </p:cNvSpPr>
          <p:nvPr>
            <p:ph type="title"/>
          </p:nvPr>
        </p:nvSpPr>
        <p:spPr>
          <a:xfrm>
            <a:off x="504001" y="504000"/>
            <a:ext cx="11186476" cy="738664"/>
          </a:xfrm>
        </p:spPr>
        <p:txBody>
          <a:bodyPr/>
          <a:lstStyle/>
          <a:p>
            <a:r>
              <a:rPr lang="ro-RO" dirty="0">
                <a:latin typeface="BentonSans" panose="02000503000000020004" pitchFamily="2" charset="0"/>
              </a:rPr>
              <a:t>The Best </a:t>
            </a:r>
            <a:r>
              <a:rPr lang="ro-RO" dirty="0" err="1">
                <a:latin typeface="BentonSans" panose="02000503000000020004" pitchFamily="2" charset="0"/>
              </a:rPr>
              <a:t>Run</a:t>
            </a:r>
            <a:r>
              <a:rPr lang="ro-RO" dirty="0">
                <a:latin typeface="BentonSans" panose="02000503000000020004" pitchFamily="2" charset="0"/>
              </a:rPr>
              <a:t> SAP Hackathon</a:t>
            </a:r>
            <a:br>
              <a:rPr lang="ro-RO" dirty="0">
                <a:latin typeface="BentonSans" panose="02000503000000020004" pitchFamily="2" charset="0"/>
              </a:rPr>
            </a:br>
            <a:r>
              <a:rPr lang="ro-RO" dirty="0" err="1">
                <a:latin typeface="BentonSans" panose="02000503000000020004" pitchFamily="2" charset="0"/>
              </a:rPr>
              <a:t>Jury</a:t>
            </a:r>
            <a:r>
              <a:rPr lang="ro-RO" dirty="0">
                <a:latin typeface="BentonSans" panose="02000503000000020004" pitchFamily="2" charset="0"/>
              </a:rPr>
              <a:t>, </a:t>
            </a:r>
            <a:r>
              <a:rPr lang="ro-RO" dirty="0" err="1">
                <a:latin typeface="BentonSans" panose="02000503000000020004" pitchFamily="2" charset="0"/>
              </a:rPr>
              <a:t>Mentors</a:t>
            </a:r>
            <a:r>
              <a:rPr lang="ro-RO" dirty="0">
                <a:latin typeface="BentonSans" panose="02000503000000020004" pitchFamily="2" charset="0"/>
              </a:rPr>
              <a:t>, Awards</a:t>
            </a:r>
            <a:endParaRPr lang="ro-RO" sz="1800" b="0" dirty="0">
              <a:latin typeface="BentonSans" panose="02000503000000020004" pitchFamily="2" charset="0"/>
            </a:endParaRPr>
          </a:p>
        </p:txBody>
      </p:sp>
      <p:pic>
        <p:nvPicPr>
          <p:cNvPr id="2" name="Picture 1">
            <a:extLst>
              <a:ext uri="{FF2B5EF4-FFF2-40B4-BE49-F238E27FC236}">
                <a16:creationId xmlns:a16="http://schemas.microsoft.com/office/drawing/2014/main" id="{0BF91F3D-73BD-5C41-812C-9773FCDBA1EA}"/>
              </a:ext>
            </a:extLst>
          </p:cNvPr>
          <p:cNvPicPr>
            <a:picLocks noChangeAspect="1"/>
          </p:cNvPicPr>
          <p:nvPr/>
        </p:nvPicPr>
        <p:blipFill>
          <a:blip r:embed="rId2"/>
          <a:stretch>
            <a:fillRect/>
          </a:stretch>
        </p:blipFill>
        <p:spPr>
          <a:xfrm>
            <a:off x="7816588" y="3007922"/>
            <a:ext cx="3873889" cy="2905417"/>
          </a:xfrm>
          <a:prstGeom prst="rect">
            <a:avLst/>
          </a:prstGeom>
        </p:spPr>
      </p:pic>
      <p:sp>
        <p:nvSpPr>
          <p:cNvPr id="5" name="TextBox 4">
            <a:extLst>
              <a:ext uri="{FF2B5EF4-FFF2-40B4-BE49-F238E27FC236}">
                <a16:creationId xmlns:a16="http://schemas.microsoft.com/office/drawing/2014/main" id="{CAF15A2B-59AF-2F49-8B1F-DC1523DB9EC4}"/>
              </a:ext>
            </a:extLst>
          </p:cNvPr>
          <p:cNvSpPr txBox="1"/>
          <p:nvPr/>
        </p:nvSpPr>
        <p:spPr>
          <a:xfrm>
            <a:off x="504001" y="1465169"/>
            <a:ext cx="6996826" cy="4924425"/>
          </a:xfrm>
          <a:prstGeom prst="rect">
            <a:avLst/>
          </a:prstGeom>
          <a:noFill/>
        </p:spPr>
        <p:txBody>
          <a:bodyPr wrap="square" lIns="0" tIns="0" rIns="0" bIns="0" rtlCol="0">
            <a:spAutoFit/>
          </a:bodyPr>
          <a:lstStyle/>
          <a:p>
            <a:pPr fontAlgn="base">
              <a:spcAft>
                <a:spcPct val="0"/>
              </a:spcAft>
              <a:buClr>
                <a:srgbClr val="F0AB00"/>
              </a:buClr>
              <a:buSzPct val="80000"/>
            </a:pPr>
            <a:r>
              <a:rPr lang="ro-RO" sz="2000" b="1" kern="0" dirty="0">
                <a:latin typeface="BentonSans" panose="02000503000000020004" pitchFamily="2" charset="0"/>
                <a:ea typeface="Arial Unicode MS" pitchFamily="34" charset="-128"/>
                <a:cs typeface="Arial Unicode MS" pitchFamily="34" charset="-128"/>
              </a:rPr>
              <a:t>12 </a:t>
            </a:r>
            <a:r>
              <a:rPr lang="ro-RO" sz="2000" b="1" kern="0" dirty="0" err="1">
                <a:latin typeface="BentonSans" panose="02000503000000020004" pitchFamily="2" charset="0"/>
                <a:ea typeface="Arial Unicode MS" pitchFamily="34" charset="-128"/>
                <a:cs typeface="Arial Unicode MS" pitchFamily="34" charset="-128"/>
              </a:rPr>
              <a:t>hours</a:t>
            </a:r>
            <a:r>
              <a:rPr lang="ro-RO" sz="2000" b="1" kern="0" dirty="0">
                <a:latin typeface="BentonSans" panose="02000503000000020004" pitchFamily="2" charset="0"/>
                <a:ea typeface="Arial Unicode MS" pitchFamily="34" charset="-128"/>
                <a:cs typeface="Arial Unicode MS" pitchFamily="34" charset="-128"/>
              </a:rPr>
              <a:t> of </a:t>
            </a:r>
            <a:r>
              <a:rPr lang="ro-RO" sz="2000" b="1" kern="0" dirty="0" err="1">
                <a:latin typeface="BentonSans" panose="02000503000000020004" pitchFamily="2" charset="0"/>
                <a:ea typeface="Arial Unicode MS" pitchFamily="34" charset="-128"/>
                <a:cs typeface="Arial Unicode MS" pitchFamily="34" charset="-128"/>
              </a:rPr>
              <a:t>work</a:t>
            </a:r>
            <a:endParaRPr lang="ro-RO" sz="2000" b="1" kern="0" dirty="0">
              <a:latin typeface="BentonSans" panose="02000503000000020004" pitchFamily="2" charset="0"/>
              <a:ea typeface="Arial Unicode MS" pitchFamily="34" charset="-128"/>
              <a:cs typeface="Arial Unicode MS" pitchFamily="34" charset="-128"/>
            </a:endParaRPr>
          </a:p>
          <a:p>
            <a:pPr fontAlgn="base">
              <a:spcAft>
                <a:spcPct val="0"/>
              </a:spcAft>
              <a:buClr>
                <a:srgbClr val="F0AB00"/>
              </a:buClr>
              <a:buSzPct val="80000"/>
            </a:pPr>
            <a:r>
              <a:rPr lang="ro-RO" sz="2000" b="1" kern="0" dirty="0">
                <a:latin typeface="BentonSans" panose="02000503000000020004" pitchFamily="2" charset="0"/>
                <a:ea typeface="Arial Unicode MS" pitchFamily="34" charset="-128"/>
                <a:cs typeface="Arial Unicode MS" pitchFamily="34" charset="-128"/>
              </a:rPr>
              <a:t>12 </a:t>
            </a:r>
            <a:r>
              <a:rPr lang="ro-RO" sz="2000" b="1" kern="0" dirty="0" err="1">
                <a:latin typeface="BentonSans" panose="02000503000000020004" pitchFamily="2" charset="0"/>
                <a:ea typeface="Arial Unicode MS" pitchFamily="34" charset="-128"/>
                <a:cs typeface="Arial Unicode MS" pitchFamily="34" charset="-128"/>
              </a:rPr>
              <a:t>teams</a:t>
            </a:r>
            <a:r>
              <a:rPr lang="ro-RO" sz="2000" b="1" kern="0" dirty="0">
                <a:latin typeface="BentonSans" panose="02000503000000020004" pitchFamily="2" charset="0"/>
                <a:ea typeface="Arial Unicode MS" pitchFamily="34" charset="-128"/>
                <a:cs typeface="Arial Unicode MS" pitchFamily="34" charset="-128"/>
              </a:rPr>
              <a:t> x 3 </a:t>
            </a:r>
            <a:r>
              <a:rPr lang="ro-RO" sz="2000" b="1" kern="0" dirty="0" err="1">
                <a:latin typeface="BentonSans" panose="02000503000000020004" pitchFamily="2" charset="0"/>
                <a:ea typeface="Arial Unicode MS" pitchFamily="34" charset="-128"/>
                <a:cs typeface="Arial Unicode MS" pitchFamily="34" charset="-128"/>
              </a:rPr>
              <a:t>hackers</a:t>
            </a:r>
            <a:endParaRPr lang="ro-RO" sz="2000" b="1" kern="0" dirty="0">
              <a:latin typeface="BentonSans" panose="02000503000000020004" pitchFamily="2" charset="0"/>
              <a:ea typeface="Arial Unicode MS" pitchFamily="34" charset="-128"/>
              <a:cs typeface="Arial Unicode MS" pitchFamily="34" charset="-128"/>
            </a:endParaRPr>
          </a:p>
          <a:p>
            <a:pPr fontAlgn="base">
              <a:spcAft>
                <a:spcPct val="0"/>
              </a:spcAft>
              <a:buClr>
                <a:srgbClr val="F0AB00"/>
              </a:buClr>
              <a:buSzPct val="80000"/>
            </a:pPr>
            <a:r>
              <a:rPr lang="ro-RO" sz="2000" b="1" kern="0" dirty="0">
                <a:latin typeface="BentonSans" panose="02000503000000020004" pitchFamily="2" charset="0"/>
                <a:ea typeface="Arial Unicode MS" pitchFamily="34" charset="-128"/>
                <a:cs typeface="Arial Unicode MS" pitchFamily="34" charset="-128"/>
              </a:rPr>
              <a:t>15 </a:t>
            </a:r>
            <a:r>
              <a:rPr lang="ro-RO" sz="2000" b="1" kern="0" dirty="0" err="1">
                <a:latin typeface="BentonSans" panose="02000503000000020004" pitchFamily="2" charset="0"/>
                <a:ea typeface="Arial Unicode MS" pitchFamily="34" charset="-128"/>
                <a:cs typeface="Arial Unicode MS" pitchFamily="34" charset="-128"/>
              </a:rPr>
              <a:t>mentors</a:t>
            </a:r>
            <a:endParaRPr lang="ro-RO" sz="1600" b="1" kern="0" dirty="0">
              <a:latin typeface="BentonSans" panose="02000503000000020004" pitchFamily="2" charset="0"/>
              <a:ea typeface="Arial Unicode MS" pitchFamily="34" charset="-128"/>
              <a:cs typeface="Arial Unicode MS" pitchFamily="34" charset="-128"/>
            </a:endParaRPr>
          </a:p>
          <a:p>
            <a:pPr lvl="1" fontAlgn="base">
              <a:spcAft>
                <a:spcPct val="0"/>
              </a:spcAft>
              <a:buClr>
                <a:srgbClr val="F0AB00"/>
              </a:buClr>
              <a:buNone/>
            </a:pPr>
            <a:endParaRPr lang="ro-RO" sz="1400" b="1" kern="0" dirty="0">
              <a:latin typeface="BentonSans" panose="02000503000000020004" pitchFamily="2" charset="0"/>
              <a:ea typeface="Arial Unicode MS" pitchFamily="34" charset="-128"/>
              <a:cs typeface="Arial Unicode MS" pitchFamily="34" charset="-128"/>
            </a:endParaRPr>
          </a:p>
          <a:p>
            <a:pPr lvl="1" fontAlgn="base">
              <a:spcAft>
                <a:spcPct val="0"/>
              </a:spcAft>
              <a:buClr>
                <a:srgbClr val="F0AB00"/>
              </a:buClr>
              <a:buNone/>
            </a:pPr>
            <a:endParaRPr lang="ro-RO" sz="1400" b="1" kern="0" dirty="0">
              <a:latin typeface="BentonSans" panose="02000503000000020004" pitchFamily="2" charset="0"/>
              <a:ea typeface="Arial Unicode MS" pitchFamily="34" charset="-128"/>
              <a:cs typeface="Arial Unicode MS" pitchFamily="34" charset="-128"/>
            </a:endParaRPr>
          </a:p>
          <a:p>
            <a:pPr lvl="2" fontAlgn="base">
              <a:spcAft>
                <a:spcPct val="0"/>
              </a:spcAft>
              <a:buClr>
                <a:srgbClr val="F0AB00"/>
              </a:buClr>
              <a:buNone/>
            </a:pPr>
            <a:r>
              <a:rPr lang="ro-RO" sz="1200" b="1" kern="0" dirty="0">
                <a:latin typeface="BentonSans" panose="02000503000000020004" pitchFamily="2" charset="0"/>
                <a:ea typeface="Arial Unicode MS" pitchFamily="34" charset="-128"/>
                <a:cs typeface="Arial Unicode MS" pitchFamily="34" charset="-128"/>
              </a:rPr>
              <a:t>Bogdan Cioc</a:t>
            </a:r>
          </a:p>
          <a:p>
            <a:pPr lvl="2" fontAlgn="base">
              <a:spcAft>
                <a:spcPct val="0"/>
              </a:spcAft>
              <a:buClr>
                <a:srgbClr val="F0AB00"/>
              </a:buClr>
              <a:buNone/>
            </a:pPr>
            <a:r>
              <a:rPr lang="ro-RO" sz="1200" kern="0" dirty="0">
                <a:latin typeface="BentonSans" panose="02000503000000020004" pitchFamily="2" charset="0"/>
                <a:ea typeface="Arial Unicode MS" pitchFamily="34" charset="-128"/>
                <a:cs typeface="Arial Unicode MS" pitchFamily="34" charset="-128"/>
              </a:rPr>
              <a:t>Consulting Manager </a:t>
            </a:r>
            <a:r>
              <a:rPr lang="ro-RO" sz="1200" kern="0" dirty="0" err="1">
                <a:latin typeface="BentonSans" panose="02000503000000020004" pitchFamily="2" charset="0"/>
                <a:ea typeface="Arial Unicode MS" pitchFamily="34" charset="-128"/>
                <a:cs typeface="Arial Unicode MS" pitchFamily="34" charset="-128"/>
              </a:rPr>
              <a:t>Development</a:t>
            </a:r>
            <a:r>
              <a:rPr lang="ro-RO" sz="1200" kern="0" dirty="0">
                <a:latin typeface="BentonSans" panose="02000503000000020004" pitchFamily="2" charset="0"/>
                <a:ea typeface="Arial Unicode MS" pitchFamily="34" charset="-128"/>
                <a:cs typeface="Arial Unicode MS" pitchFamily="34" charset="-128"/>
              </a:rPr>
              <a:t> Services</a:t>
            </a:r>
          </a:p>
          <a:p>
            <a:pPr lvl="1" fontAlgn="base">
              <a:spcAft>
                <a:spcPct val="0"/>
              </a:spcAft>
              <a:buClr>
                <a:srgbClr val="F0AB00"/>
              </a:buClr>
              <a:buNone/>
            </a:pPr>
            <a:endParaRPr lang="ro-RO" sz="2000" kern="0" dirty="0">
              <a:latin typeface="BentonSans" panose="02000503000000020004" pitchFamily="2" charset="0"/>
              <a:ea typeface="Arial Unicode MS" pitchFamily="34" charset="-128"/>
              <a:cs typeface="Arial Unicode MS" pitchFamily="34" charset="-128"/>
            </a:endParaRPr>
          </a:p>
          <a:p>
            <a:pPr lvl="1" fontAlgn="base">
              <a:spcAft>
                <a:spcPct val="0"/>
              </a:spcAft>
              <a:buClr>
                <a:srgbClr val="F0AB00"/>
              </a:buClr>
              <a:buNone/>
            </a:pPr>
            <a:endParaRPr lang="ro-RO" sz="800" b="1" kern="0" dirty="0">
              <a:latin typeface="BentonSans" panose="02000503000000020004" pitchFamily="2" charset="0"/>
              <a:ea typeface="Arial Unicode MS" pitchFamily="34" charset="-128"/>
              <a:cs typeface="Arial Unicode MS" pitchFamily="34" charset="-128"/>
            </a:endParaRPr>
          </a:p>
          <a:p>
            <a:pPr lvl="2" fontAlgn="base">
              <a:spcAft>
                <a:spcPct val="0"/>
              </a:spcAft>
              <a:buClr>
                <a:srgbClr val="F0AB00"/>
              </a:buClr>
              <a:buNone/>
            </a:pPr>
            <a:r>
              <a:rPr lang="ro-RO" sz="1200" b="1" kern="0" dirty="0">
                <a:latin typeface="BentonSans" panose="02000503000000020004" pitchFamily="2" charset="0"/>
                <a:ea typeface="Arial Unicode MS" pitchFamily="34" charset="-128"/>
                <a:cs typeface="Arial Unicode MS" pitchFamily="34" charset="-128"/>
              </a:rPr>
              <a:t>Traian Ionescu</a:t>
            </a:r>
          </a:p>
          <a:p>
            <a:pPr lvl="2" fontAlgn="base">
              <a:spcAft>
                <a:spcPct val="0"/>
              </a:spcAft>
              <a:buClr>
                <a:srgbClr val="F0AB00"/>
              </a:buClr>
              <a:buNone/>
            </a:pPr>
            <a:r>
              <a:rPr lang="ro-RO" sz="1200" kern="0" dirty="0">
                <a:latin typeface="BentonSans" panose="02000503000000020004" pitchFamily="2" charset="0"/>
                <a:ea typeface="Arial Unicode MS" pitchFamily="34" charset="-128"/>
                <a:cs typeface="Arial Unicode MS" pitchFamily="34" charset="-128"/>
              </a:rPr>
              <a:t>Consulting Manager </a:t>
            </a:r>
            <a:r>
              <a:rPr lang="ro-RO" sz="1200" kern="0" dirty="0" err="1">
                <a:latin typeface="BentonSans" panose="02000503000000020004" pitchFamily="2" charset="0"/>
                <a:ea typeface="Arial Unicode MS" pitchFamily="34" charset="-128"/>
                <a:cs typeface="Arial Unicode MS" pitchFamily="34" charset="-128"/>
              </a:rPr>
              <a:t>Analytics</a:t>
            </a:r>
            <a:r>
              <a:rPr lang="ro-RO" sz="1200" kern="0" dirty="0">
                <a:latin typeface="BentonSans" panose="02000503000000020004" pitchFamily="2" charset="0"/>
                <a:ea typeface="Arial Unicode MS" pitchFamily="34" charset="-128"/>
                <a:cs typeface="Arial Unicode MS" pitchFamily="34" charset="-128"/>
              </a:rPr>
              <a:t> Services </a:t>
            </a:r>
          </a:p>
          <a:p>
            <a:pPr lvl="1" fontAlgn="base">
              <a:spcAft>
                <a:spcPct val="0"/>
              </a:spcAft>
              <a:buClr>
                <a:srgbClr val="F0AB00"/>
              </a:buClr>
              <a:buNone/>
            </a:pPr>
            <a:endParaRPr lang="ro-RO" sz="2000" kern="0" dirty="0">
              <a:latin typeface="BentonSans" panose="02000503000000020004" pitchFamily="2" charset="0"/>
              <a:ea typeface="Arial Unicode MS" pitchFamily="34" charset="-128"/>
              <a:cs typeface="Arial Unicode MS" pitchFamily="34" charset="-128"/>
            </a:endParaRPr>
          </a:p>
          <a:p>
            <a:pPr lvl="2" fontAlgn="base">
              <a:spcAft>
                <a:spcPct val="0"/>
              </a:spcAft>
              <a:buClr>
                <a:srgbClr val="F0AB00"/>
              </a:buClr>
              <a:buNone/>
            </a:pPr>
            <a:r>
              <a:rPr lang="ro-RO" sz="1200" b="1" kern="0" dirty="0">
                <a:latin typeface="BentonSans" panose="02000503000000020004" pitchFamily="2" charset="0"/>
                <a:ea typeface="Arial Unicode MS" pitchFamily="34" charset="-128"/>
                <a:cs typeface="Arial Unicode MS" pitchFamily="34" charset="-128"/>
              </a:rPr>
              <a:t>Bogdan </a:t>
            </a:r>
            <a:r>
              <a:rPr lang="ro-RO" sz="1200" b="1" kern="0" dirty="0" err="1">
                <a:latin typeface="BentonSans" panose="02000503000000020004" pitchFamily="2" charset="0"/>
                <a:ea typeface="Arial Unicode MS" pitchFamily="34" charset="-128"/>
                <a:cs typeface="Arial Unicode MS" pitchFamily="34" charset="-128"/>
              </a:rPr>
              <a:t>Neagoie</a:t>
            </a:r>
            <a:endParaRPr lang="ro-RO" sz="1200" b="1" kern="0" dirty="0">
              <a:latin typeface="BentonSans" panose="02000503000000020004" pitchFamily="2" charset="0"/>
              <a:ea typeface="Arial Unicode MS" pitchFamily="34" charset="-128"/>
              <a:cs typeface="Arial Unicode MS" pitchFamily="34" charset="-128"/>
            </a:endParaRPr>
          </a:p>
          <a:p>
            <a:pPr lvl="2" fontAlgn="base">
              <a:spcAft>
                <a:spcPct val="0"/>
              </a:spcAft>
              <a:buClr>
                <a:srgbClr val="F0AB00"/>
              </a:buClr>
              <a:buNone/>
            </a:pPr>
            <a:r>
              <a:rPr lang="ro-RO" sz="1200" kern="0" dirty="0" err="1">
                <a:latin typeface="BentonSans" panose="02000503000000020004" pitchFamily="2" charset="0"/>
                <a:ea typeface="Arial Unicode MS" pitchFamily="34" charset="-128"/>
                <a:cs typeface="Arial Unicode MS" pitchFamily="34" charset="-128"/>
              </a:rPr>
              <a:t>Development</a:t>
            </a:r>
            <a:r>
              <a:rPr lang="ro-RO" sz="1200" kern="0" dirty="0">
                <a:latin typeface="BentonSans" panose="02000503000000020004" pitchFamily="2" charset="0"/>
                <a:ea typeface="Arial Unicode MS" pitchFamily="34" charset="-128"/>
                <a:cs typeface="Arial Unicode MS" pitchFamily="34" charset="-128"/>
              </a:rPr>
              <a:t> </a:t>
            </a:r>
            <a:r>
              <a:rPr lang="ro-RO" sz="1200" kern="0" dirty="0" err="1">
                <a:latin typeface="BentonSans" panose="02000503000000020004" pitchFamily="2" charset="0"/>
                <a:ea typeface="Arial Unicode MS" pitchFamily="34" charset="-128"/>
                <a:cs typeface="Arial Unicode MS" pitchFamily="34" charset="-128"/>
              </a:rPr>
              <a:t>Architect</a:t>
            </a:r>
            <a:r>
              <a:rPr lang="ro-RO" sz="1200" kern="0" dirty="0">
                <a:latin typeface="BentonSans" panose="02000503000000020004" pitchFamily="2" charset="0"/>
                <a:ea typeface="Arial Unicode MS" pitchFamily="34" charset="-128"/>
                <a:cs typeface="Arial Unicode MS" pitchFamily="34" charset="-128"/>
              </a:rPr>
              <a:t> </a:t>
            </a:r>
          </a:p>
          <a:p>
            <a:pPr lvl="2" fontAlgn="base">
              <a:spcAft>
                <a:spcPct val="0"/>
              </a:spcAft>
              <a:buClr>
                <a:srgbClr val="F0AB00"/>
              </a:buClr>
              <a:buNone/>
            </a:pPr>
            <a:r>
              <a:rPr lang="ro-RO" sz="1200" kern="0" dirty="0">
                <a:latin typeface="BentonSans" panose="02000503000000020004" pitchFamily="2" charset="0"/>
                <a:ea typeface="Arial Unicode MS" pitchFamily="34" charset="-128"/>
                <a:cs typeface="Arial Unicode MS" pitchFamily="34" charset="-128"/>
              </a:rPr>
              <a:t>(</a:t>
            </a:r>
            <a:r>
              <a:rPr lang="ro-RO" sz="1200" kern="0" dirty="0" err="1">
                <a:latin typeface="BentonSans" panose="02000503000000020004" pitchFamily="2" charset="0"/>
                <a:ea typeface="Arial Unicode MS" pitchFamily="34" charset="-128"/>
                <a:cs typeface="Arial Unicode MS" pitchFamily="34" charset="-128"/>
              </a:rPr>
              <a:t>representing</a:t>
            </a:r>
            <a:r>
              <a:rPr lang="ro-RO" sz="1200" kern="0" dirty="0">
                <a:latin typeface="BentonSans" panose="02000503000000020004" pitchFamily="2" charset="0"/>
                <a:ea typeface="Arial Unicode MS" pitchFamily="34" charset="-128"/>
                <a:cs typeface="Arial Unicode MS" pitchFamily="34" charset="-128"/>
              </a:rPr>
              <a:t> Andrei </a:t>
            </a:r>
            <a:r>
              <a:rPr lang="ro-RO" sz="1200" kern="0" dirty="0" err="1">
                <a:latin typeface="BentonSans" panose="02000503000000020004" pitchFamily="2" charset="0"/>
                <a:ea typeface="Arial Unicode MS" pitchFamily="34" charset="-128"/>
                <a:cs typeface="Arial Unicode MS" pitchFamily="34" charset="-128"/>
              </a:rPr>
              <a:t>Tufis</a:t>
            </a:r>
            <a:r>
              <a:rPr lang="ro-RO" sz="1200" kern="0" dirty="0">
                <a:latin typeface="BentonSans" panose="02000503000000020004" pitchFamily="2" charset="0"/>
                <a:ea typeface="Arial Unicode MS" pitchFamily="34" charset="-128"/>
                <a:cs typeface="Arial Unicode MS" pitchFamily="34" charset="-128"/>
              </a:rPr>
              <a:t>, </a:t>
            </a:r>
            <a:r>
              <a:rPr lang="ro-RO" sz="1200" kern="0" dirty="0" err="1">
                <a:latin typeface="BentonSans" panose="02000503000000020004" pitchFamily="2" charset="0"/>
                <a:ea typeface="Arial Unicode MS" pitchFamily="34" charset="-128"/>
                <a:cs typeface="Arial Unicode MS" pitchFamily="34" charset="-128"/>
              </a:rPr>
              <a:t>Development</a:t>
            </a:r>
            <a:r>
              <a:rPr lang="ro-RO" sz="1200" kern="0" dirty="0">
                <a:latin typeface="BentonSans" panose="02000503000000020004" pitchFamily="2" charset="0"/>
                <a:ea typeface="Arial Unicode MS" pitchFamily="34" charset="-128"/>
                <a:cs typeface="Arial Unicode MS" pitchFamily="34" charset="-128"/>
              </a:rPr>
              <a:t> Manager SAP Product </a:t>
            </a:r>
            <a:r>
              <a:rPr lang="ro-RO" sz="1200" kern="0" dirty="0" err="1">
                <a:latin typeface="BentonSans" panose="02000503000000020004" pitchFamily="2" charset="0"/>
                <a:ea typeface="Arial Unicode MS" pitchFamily="34" charset="-128"/>
                <a:cs typeface="Arial Unicode MS" pitchFamily="34" charset="-128"/>
              </a:rPr>
              <a:t>Lifecycle</a:t>
            </a:r>
            <a:r>
              <a:rPr lang="ro-RO" sz="1200" kern="0" dirty="0">
                <a:latin typeface="BentonSans" panose="02000503000000020004" pitchFamily="2" charset="0"/>
                <a:ea typeface="Arial Unicode MS" pitchFamily="34" charset="-128"/>
                <a:cs typeface="Arial Unicode MS" pitchFamily="34" charset="-128"/>
              </a:rPr>
              <a:t> </a:t>
            </a:r>
            <a:r>
              <a:rPr lang="ro-RO" sz="1200" kern="0" dirty="0" err="1">
                <a:latin typeface="BentonSans" panose="02000503000000020004" pitchFamily="2" charset="0"/>
                <a:ea typeface="Arial Unicode MS" pitchFamily="34" charset="-128"/>
                <a:cs typeface="Arial Unicode MS" pitchFamily="34" charset="-128"/>
              </a:rPr>
              <a:t>Costing</a:t>
            </a:r>
            <a:r>
              <a:rPr lang="ro-RO" sz="1200" kern="0" dirty="0">
                <a:latin typeface="BentonSans" panose="02000503000000020004" pitchFamily="2" charset="0"/>
                <a:ea typeface="Arial Unicode MS" pitchFamily="34" charset="-128"/>
                <a:cs typeface="Arial Unicode MS" pitchFamily="34" charset="-128"/>
              </a:rPr>
              <a:t>)</a:t>
            </a:r>
          </a:p>
          <a:p>
            <a:pPr lvl="1" fontAlgn="base">
              <a:spcAft>
                <a:spcPct val="0"/>
              </a:spcAft>
              <a:buClr>
                <a:srgbClr val="F0AB00"/>
              </a:buClr>
              <a:buNone/>
            </a:pPr>
            <a:endParaRPr lang="ro-RO" sz="2000" kern="0" dirty="0">
              <a:latin typeface="BentonSans" panose="02000503000000020004" pitchFamily="2" charset="0"/>
              <a:ea typeface="Arial Unicode MS" pitchFamily="34" charset="-128"/>
              <a:cs typeface="Arial Unicode MS" pitchFamily="34" charset="-128"/>
            </a:endParaRPr>
          </a:p>
          <a:p>
            <a:pPr lvl="2" fontAlgn="base">
              <a:spcAft>
                <a:spcPct val="0"/>
              </a:spcAft>
              <a:buClr>
                <a:srgbClr val="F0AB00"/>
              </a:buClr>
              <a:buNone/>
            </a:pPr>
            <a:r>
              <a:rPr lang="ro-RO" sz="1200" b="1" kern="0" dirty="0">
                <a:latin typeface="BentonSans" panose="02000503000000020004" pitchFamily="2" charset="0"/>
                <a:ea typeface="Arial Unicode MS" pitchFamily="34" charset="-128"/>
                <a:cs typeface="Arial Unicode MS" pitchFamily="34" charset="-128"/>
              </a:rPr>
              <a:t>Radu </a:t>
            </a:r>
            <a:r>
              <a:rPr lang="ro-RO" sz="1200" b="1" kern="0" dirty="0" err="1">
                <a:latin typeface="BentonSans" panose="02000503000000020004" pitchFamily="2" charset="0"/>
                <a:ea typeface="Arial Unicode MS" pitchFamily="34" charset="-128"/>
                <a:cs typeface="Arial Unicode MS" pitchFamily="34" charset="-128"/>
              </a:rPr>
              <a:t>Purdel</a:t>
            </a:r>
            <a:endParaRPr lang="ro-RO" sz="1200" b="1" kern="0" dirty="0">
              <a:latin typeface="BentonSans" panose="02000503000000020004" pitchFamily="2" charset="0"/>
              <a:ea typeface="Arial Unicode MS" pitchFamily="34" charset="-128"/>
              <a:cs typeface="Arial Unicode MS" pitchFamily="34" charset="-128"/>
            </a:endParaRPr>
          </a:p>
          <a:p>
            <a:pPr lvl="2" fontAlgn="base">
              <a:spcAft>
                <a:spcPct val="0"/>
              </a:spcAft>
              <a:buClr>
                <a:srgbClr val="F0AB00"/>
              </a:buClr>
              <a:buNone/>
            </a:pPr>
            <a:r>
              <a:rPr lang="ro-RO" sz="1200" kern="0" dirty="0">
                <a:latin typeface="BentonSans" panose="02000503000000020004" pitchFamily="2" charset="0"/>
                <a:ea typeface="Arial Unicode MS" pitchFamily="34" charset="-128"/>
                <a:cs typeface="Arial Unicode MS" pitchFamily="34" charset="-128"/>
              </a:rPr>
              <a:t>Senior Data Scientist </a:t>
            </a:r>
          </a:p>
          <a:p>
            <a:pPr lvl="2" fontAlgn="base">
              <a:spcAft>
                <a:spcPct val="0"/>
              </a:spcAft>
              <a:buClr>
                <a:srgbClr val="F0AB00"/>
              </a:buClr>
              <a:buNone/>
            </a:pPr>
            <a:r>
              <a:rPr lang="ro-RO" sz="1200" kern="0" dirty="0">
                <a:latin typeface="BentonSans" panose="02000503000000020004" pitchFamily="2" charset="0"/>
                <a:ea typeface="Arial Unicode MS" pitchFamily="34" charset="-128"/>
                <a:cs typeface="Arial Unicode MS" pitchFamily="34" charset="-128"/>
              </a:rPr>
              <a:t>(</a:t>
            </a:r>
            <a:r>
              <a:rPr lang="ro-RO" sz="1200" kern="0" dirty="0" err="1">
                <a:latin typeface="BentonSans" panose="02000503000000020004" pitchFamily="2" charset="0"/>
                <a:ea typeface="Arial Unicode MS" pitchFamily="34" charset="-128"/>
                <a:cs typeface="Arial Unicode MS" pitchFamily="34" charset="-128"/>
              </a:rPr>
              <a:t>representing</a:t>
            </a:r>
            <a:r>
              <a:rPr lang="ro-RO" sz="1200" kern="0" dirty="0">
                <a:latin typeface="BentonSans" panose="02000503000000020004" pitchFamily="2" charset="0"/>
                <a:ea typeface="Arial Unicode MS" pitchFamily="34" charset="-128"/>
                <a:cs typeface="Arial Unicode MS" pitchFamily="34" charset="-128"/>
              </a:rPr>
              <a:t> Viorel Marcu, </a:t>
            </a:r>
            <a:r>
              <a:rPr lang="ro-RO" sz="1200" kern="0" dirty="0" err="1">
                <a:latin typeface="BentonSans" panose="02000503000000020004" pitchFamily="2" charset="0"/>
                <a:ea typeface="Arial Unicode MS" pitchFamily="34" charset="-128"/>
                <a:cs typeface="Arial Unicode MS" pitchFamily="34" charset="-128"/>
              </a:rPr>
              <a:t>Head</a:t>
            </a:r>
            <a:r>
              <a:rPr lang="ro-RO" sz="1200" kern="0" dirty="0">
                <a:latin typeface="BentonSans" panose="02000503000000020004" pitchFamily="2" charset="0"/>
                <a:ea typeface="Arial Unicode MS" pitchFamily="34" charset="-128"/>
                <a:cs typeface="Arial Unicode MS" pitchFamily="34" charset="-128"/>
              </a:rPr>
              <a:t> of Data </a:t>
            </a:r>
            <a:r>
              <a:rPr lang="ro-RO" sz="1200" kern="0" dirty="0" err="1">
                <a:latin typeface="BentonSans" panose="02000503000000020004" pitchFamily="2" charset="0"/>
                <a:ea typeface="Arial Unicode MS" pitchFamily="34" charset="-128"/>
                <a:cs typeface="Arial Unicode MS" pitchFamily="34" charset="-128"/>
              </a:rPr>
              <a:t>Science</a:t>
            </a:r>
            <a:r>
              <a:rPr lang="ro-RO" sz="1200" kern="0" dirty="0">
                <a:latin typeface="BentonSans" panose="02000503000000020004" pitchFamily="2" charset="0"/>
                <a:ea typeface="Arial Unicode MS" pitchFamily="34" charset="-128"/>
                <a:cs typeface="Arial Unicode MS" pitchFamily="34" charset="-128"/>
              </a:rPr>
              <a:t> Romania)</a:t>
            </a:r>
          </a:p>
          <a:p>
            <a:pPr lvl="1" fontAlgn="base">
              <a:spcAft>
                <a:spcPct val="0"/>
              </a:spcAft>
              <a:buClr>
                <a:srgbClr val="F0AB00"/>
              </a:buClr>
              <a:buNone/>
            </a:pPr>
            <a:endParaRPr lang="ro-RO" sz="2000" kern="0" dirty="0">
              <a:latin typeface="BentonSans" panose="02000503000000020004" pitchFamily="2" charset="0"/>
              <a:ea typeface="Arial Unicode MS" pitchFamily="34" charset="-128"/>
              <a:cs typeface="Arial Unicode MS" pitchFamily="34" charset="-128"/>
            </a:endParaRPr>
          </a:p>
          <a:p>
            <a:pPr lvl="2" fontAlgn="base">
              <a:spcAft>
                <a:spcPct val="0"/>
              </a:spcAft>
              <a:buClr>
                <a:srgbClr val="F0AB00"/>
              </a:buClr>
              <a:buNone/>
            </a:pPr>
            <a:r>
              <a:rPr lang="ro-RO" sz="1200" b="1" kern="0" dirty="0">
                <a:latin typeface="BentonSans" panose="02000503000000020004" pitchFamily="2" charset="0"/>
                <a:ea typeface="Arial Unicode MS" pitchFamily="34" charset="-128"/>
                <a:cs typeface="Arial Unicode MS" pitchFamily="34" charset="-128"/>
              </a:rPr>
              <a:t>Diana Chirilă</a:t>
            </a:r>
          </a:p>
          <a:p>
            <a:pPr lvl="2" fontAlgn="base">
              <a:spcAft>
                <a:spcPct val="0"/>
              </a:spcAft>
              <a:buClr>
                <a:srgbClr val="F0AB00"/>
              </a:buClr>
              <a:buNone/>
            </a:pPr>
            <a:r>
              <a:rPr lang="ro-RO" sz="1200" kern="0" dirty="0">
                <a:latin typeface="BentonSans" panose="02000503000000020004" pitchFamily="2" charset="0"/>
                <a:ea typeface="Arial Unicode MS" pitchFamily="34" charset="-128"/>
                <a:cs typeface="Arial Unicode MS" pitchFamily="34" charset="-128"/>
              </a:rPr>
              <a:t>SAP </a:t>
            </a:r>
            <a:r>
              <a:rPr lang="ro-RO" sz="1200" kern="0" dirty="0" err="1">
                <a:latin typeface="BentonSans" panose="02000503000000020004" pitchFamily="2" charset="0"/>
                <a:ea typeface="Arial Unicode MS" pitchFamily="34" charset="-128"/>
                <a:cs typeface="Arial Unicode MS" pitchFamily="34" charset="-128"/>
              </a:rPr>
              <a:t>Cloud</a:t>
            </a:r>
            <a:r>
              <a:rPr lang="ro-RO" sz="1200" kern="0" dirty="0">
                <a:latin typeface="BentonSans" panose="02000503000000020004" pitchFamily="2" charset="0"/>
                <a:ea typeface="Arial Unicode MS" pitchFamily="34" charset="-128"/>
                <a:cs typeface="Arial Unicode MS" pitchFamily="34" charset="-128"/>
              </a:rPr>
              <a:t> </a:t>
            </a:r>
            <a:r>
              <a:rPr lang="ro-RO" sz="1200" kern="0" dirty="0" err="1">
                <a:latin typeface="BentonSans" panose="02000503000000020004" pitchFamily="2" charset="0"/>
                <a:ea typeface="Arial Unicode MS" pitchFamily="34" charset="-128"/>
                <a:cs typeface="Arial Unicode MS" pitchFamily="34" charset="-128"/>
              </a:rPr>
              <a:t>Platform</a:t>
            </a:r>
            <a:r>
              <a:rPr lang="ro-RO" sz="1200" kern="0" dirty="0">
                <a:latin typeface="BentonSans" panose="02000503000000020004" pitchFamily="2" charset="0"/>
                <a:ea typeface="Arial Unicode MS" pitchFamily="34" charset="-128"/>
                <a:cs typeface="Arial Unicode MS" pitchFamily="34" charset="-128"/>
              </a:rPr>
              <a:t> </a:t>
            </a:r>
            <a:r>
              <a:rPr lang="ro-RO" sz="1200" kern="0" dirty="0" err="1">
                <a:latin typeface="BentonSans" panose="02000503000000020004" pitchFamily="2" charset="0"/>
                <a:ea typeface="Arial Unicode MS" pitchFamily="34" charset="-128"/>
                <a:cs typeface="Arial Unicode MS" pitchFamily="34" charset="-128"/>
              </a:rPr>
              <a:t>Presales</a:t>
            </a:r>
            <a:r>
              <a:rPr lang="ro-RO" sz="1200" kern="0" dirty="0">
                <a:latin typeface="BentonSans" panose="02000503000000020004" pitchFamily="2" charset="0"/>
                <a:ea typeface="Arial Unicode MS" pitchFamily="34" charset="-128"/>
                <a:cs typeface="Arial Unicode MS" pitchFamily="34" charset="-128"/>
              </a:rPr>
              <a:t> Specialist</a:t>
            </a:r>
            <a:endParaRPr lang="ro-RO" sz="1000" kern="0" dirty="0">
              <a:latin typeface="BentonSans" panose="02000503000000020004" pitchFamily="2" charset="0"/>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171A6AE3-B8DB-BC48-B3D9-3ED4C824787F}"/>
              </a:ext>
            </a:extLst>
          </p:cNvPr>
          <p:cNvPicPr>
            <a:picLocks noChangeAspect="1"/>
          </p:cNvPicPr>
          <p:nvPr/>
        </p:nvPicPr>
        <p:blipFill>
          <a:blip r:embed="rId3"/>
          <a:stretch>
            <a:fillRect/>
          </a:stretch>
        </p:blipFill>
        <p:spPr>
          <a:xfrm>
            <a:off x="739086" y="5717324"/>
            <a:ext cx="693138" cy="69468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F3B7CC75-5EEA-B741-89FA-4CFA6213F14C}"/>
              </a:ext>
            </a:extLst>
          </p:cNvPr>
          <p:cNvPicPr>
            <a:picLocks noChangeAspect="1"/>
          </p:cNvPicPr>
          <p:nvPr/>
        </p:nvPicPr>
        <p:blipFill>
          <a:blip r:embed="rId4"/>
          <a:stretch>
            <a:fillRect/>
          </a:stretch>
        </p:blipFill>
        <p:spPr>
          <a:xfrm>
            <a:off x="737542" y="4965584"/>
            <a:ext cx="694682" cy="69468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ED93A207-839C-714F-92DA-25E068B4282E}"/>
              </a:ext>
            </a:extLst>
          </p:cNvPr>
          <p:cNvPicPr>
            <a:picLocks noChangeAspect="1"/>
          </p:cNvPicPr>
          <p:nvPr/>
        </p:nvPicPr>
        <p:blipFill>
          <a:blip r:embed="rId5"/>
          <a:stretch>
            <a:fillRect/>
          </a:stretch>
        </p:blipFill>
        <p:spPr>
          <a:xfrm>
            <a:off x="715551" y="4169862"/>
            <a:ext cx="738664" cy="73866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65AE94FE-5DA9-9544-92D1-3B4C0C6268F6}"/>
              </a:ext>
            </a:extLst>
          </p:cNvPr>
          <p:cNvPicPr>
            <a:picLocks noChangeAspect="1"/>
          </p:cNvPicPr>
          <p:nvPr/>
        </p:nvPicPr>
        <p:blipFill>
          <a:blip r:embed="rId6"/>
          <a:stretch>
            <a:fillRect/>
          </a:stretch>
        </p:blipFill>
        <p:spPr>
          <a:xfrm>
            <a:off x="737542" y="3447626"/>
            <a:ext cx="694682" cy="69468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D3041837-E53B-AA4F-A3DD-4F0D76CAF793}"/>
              </a:ext>
            </a:extLst>
          </p:cNvPr>
          <p:cNvPicPr>
            <a:picLocks noChangeAspect="1"/>
          </p:cNvPicPr>
          <p:nvPr/>
        </p:nvPicPr>
        <p:blipFill>
          <a:blip r:embed="rId7"/>
          <a:stretch>
            <a:fillRect/>
          </a:stretch>
        </p:blipFill>
        <p:spPr>
          <a:xfrm>
            <a:off x="737542" y="2723441"/>
            <a:ext cx="694682" cy="69468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Rectangle 12">
            <a:extLst>
              <a:ext uri="{FF2B5EF4-FFF2-40B4-BE49-F238E27FC236}">
                <a16:creationId xmlns:a16="http://schemas.microsoft.com/office/drawing/2014/main" id="{AEA28508-34AE-F348-B42A-46D89C84CB8C}"/>
              </a:ext>
            </a:extLst>
          </p:cNvPr>
          <p:cNvSpPr/>
          <p:nvPr/>
        </p:nvSpPr>
        <p:spPr>
          <a:xfrm>
            <a:off x="1509838" y="2384169"/>
            <a:ext cx="993041" cy="430887"/>
          </a:xfrm>
          <a:prstGeom prst="rect">
            <a:avLst/>
          </a:prstGeom>
        </p:spPr>
        <p:txBody>
          <a:bodyPr wrap="square">
            <a:spAutoFit/>
          </a:bodyPr>
          <a:lstStyle/>
          <a:p>
            <a:pPr fontAlgn="base">
              <a:spcAft>
                <a:spcPct val="0"/>
              </a:spcAft>
              <a:buClr>
                <a:srgbClr val="F0AB00"/>
              </a:buClr>
            </a:pPr>
            <a:r>
              <a:rPr lang="ro-RO" sz="2200" b="1" kern="0" dirty="0" err="1">
                <a:solidFill>
                  <a:srgbClr val="FFC000"/>
                </a:solidFill>
                <a:latin typeface="BentonSans" panose="02000503000000020004" pitchFamily="2" charset="0"/>
                <a:ea typeface="Arial Unicode MS" pitchFamily="34" charset="-128"/>
                <a:cs typeface="Arial Unicode MS" pitchFamily="34" charset="-128"/>
              </a:rPr>
              <a:t>Jury</a:t>
            </a:r>
            <a:endParaRPr lang="ro-RO" sz="2200" b="1" kern="0" dirty="0">
              <a:solidFill>
                <a:srgbClr val="FFC000"/>
              </a:solidFill>
              <a:latin typeface="BentonSans" panose="02000503000000020004" pitchFamily="2" charset="0"/>
              <a:ea typeface="Arial Unicode MS" pitchFamily="34" charset="-128"/>
              <a:cs typeface="Arial Unicode MS" pitchFamily="34" charset="-128"/>
            </a:endParaRPr>
          </a:p>
        </p:txBody>
      </p:sp>
      <p:sp>
        <p:nvSpPr>
          <p:cNvPr id="14" name="Rectangle 13">
            <a:extLst>
              <a:ext uri="{FF2B5EF4-FFF2-40B4-BE49-F238E27FC236}">
                <a16:creationId xmlns:a16="http://schemas.microsoft.com/office/drawing/2014/main" id="{9802A54E-2A4D-BC4A-91F7-C86196577E73}"/>
              </a:ext>
            </a:extLst>
          </p:cNvPr>
          <p:cNvSpPr/>
          <p:nvPr/>
        </p:nvSpPr>
        <p:spPr>
          <a:xfrm>
            <a:off x="7816587" y="1319890"/>
            <a:ext cx="3873890" cy="1323439"/>
          </a:xfrm>
          <a:prstGeom prst="rect">
            <a:avLst/>
          </a:prstGeom>
        </p:spPr>
        <p:txBody>
          <a:bodyPr wrap="square">
            <a:spAutoFit/>
          </a:bodyPr>
          <a:lstStyle/>
          <a:p>
            <a:pPr fontAlgn="base">
              <a:spcAft>
                <a:spcPct val="0"/>
              </a:spcAft>
              <a:buClr>
                <a:srgbClr val="F0AB00"/>
              </a:buClr>
              <a:buSzPct val="80000"/>
            </a:pPr>
            <a:r>
              <a:rPr lang="ro-RO" sz="2000" b="1" kern="0" dirty="0">
                <a:solidFill>
                  <a:srgbClr val="FFC000"/>
                </a:solidFill>
                <a:latin typeface="BentonSans" panose="02000503000000020004" pitchFamily="2" charset="0"/>
                <a:ea typeface="Arial Unicode MS" pitchFamily="34" charset="-128"/>
                <a:cs typeface="Arial Unicode MS" pitchFamily="34" charset="-128"/>
              </a:rPr>
              <a:t>Awards</a:t>
            </a:r>
          </a:p>
          <a:p>
            <a:pPr fontAlgn="base">
              <a:spcAft>
                <a:spcPct val="0"/>
              </a:spcAft>
              <a:buClr>
                <a:srgbClr val="F0AB00"/>
              </a:buClr>
              <a:buSzPct val="80000"/>
            </a:pPr>
            <a:r>
              <a:rPr lang="ro-RO" sz="2000" b="1" kern="0" dirty="0">
                <a:latin typeface="BentonSans" panose="02000503000000020004" pitchFamily="2" charset="0"/>
                <a:ea typeface="Arial Unicode MS" pitchFamily="34" charset="-128"/>
                <a:cs typeface="Arial Unicode MS" pitchFamily="34" charset="-128"/>
              </a:rPr>
              <a:t>10 </a:t>
            </a:r>
            <a:r>
              <a:rPr lang="ro-RO" sz="2000" b="1" kern="0" dirty="0" err="1">
                <a:latin typeface="BentonSans" panose="02000503000000020004" pitchFamily="2" charset="0"/>
                <a:ea typeface="Arial Unicode MS" pitchFamily="34" charset="-128"/>
                <a:cs typeface="Arial Unicode MS" pitchFamily="34" charset="-128"/>
              </a:rPr>
              <a:t>internships</a:t>
            </a:r>
            <a:r>
              <a:rPr lang="ro-RO" sz="2000" b="1" kern="0" dirty="0">
                <a:latin typeface="BentonSans" panose="02000503000000020004" pitchFamily="2" charset="0"/>
                <a:ea typeface="Arial Unicode MS" pitchFamily="34" charset="-128"/>
                <a:cs typeface="Arial Unicode MS" pitchFamily="34" charset="-128"/>
              </a:rPr>
              <a:t> at SAP</a:t>
            </a:r>
          </a:p>
          <a:p>
            <a:pPr fontAlgn="base">
              <a:spcAft>
                <a:spcPct val="0"/>
              </a:spcAft>
              <a:buClr>
                <a:srgbClr val="F0AB00"/>
              </a:buClr>
              <a:buSzPct val="80000"/>
            </a:pPr>
            <a:r>
              <a:rPr lang="ro-RO" sz="2000" b="1" kern="0" dirty="0">
                <a:latin typeface="BentonSans" panose="02000503000000020004" pitchFamily="2" charset="0"/>
                <a:ea typeface="Arial Unicode MS" pitchFamily="34" charset="-128"/>
                <a:cs typeface="Arial Unicode MS" pitchFamily="34" charset="-128"/>
              </a:rPr>
              <a:t>1 </a:t>
            </a:r>
            <a:r>
              <a:rPr lang="ro-RO" sz="2000" b="1" kern="0" dirty="0" err="1">
                <a:latin typeface="BentonSans" panose="02000503000000020004" pitchFamily="2" charset="0"/>
                <a:ea typeface="Arial Unicode MS" pitchFamily="34" charset="-128"/>
                <a:cs typeface="Arial Unicode MS" pitchFamily="34" charset="-128"/>
              </a:rPr>
              <a:t>visit</a:t>
            </a:r>
            <a:r>
              <a:rPr lang="ro-RO" sz="2000" b="1" kern="0" dirty="0">
                <a:latin typeface="BentonSans" panose="02000503000000020004" pitchFamily="2" charset="0"/>
                <a:ea typeface="Arial Unicode MS" pitchFamily="34" charset="-128"/>
                <a:cs typeface="Arial Unicode MS" pitchFamily="34" charset="-128"/>
              </a:rPr>
              <a:t> at </a:t>
            </a:r>
            <a:r>
              <a:rPr lang="ro-RO" sz="2000" b="1" kern="0" dirty="0" err="1">
                <a:latin typeface="BentonSans" panose="02000503000000020004" pitchFamily="2" charset="0"/>
                <a:ea typeface="Arial Unicode MS" pitchFamily="34" charset="-128"/>
                <a:cs typeface="Arial Unicode MS" pitchFamily="34" charset="-128"/>
              </a:rPr>
              <a:t>the</a:t>
            </a:r>
            <a:r>
              <a:rPr lang="ro-RO" sz="2000" b="1" kern="0" dirty="0">
                <a:latin typeface="BentonSans" panose="02000503000000020004" pitchFamily="2" charset="0"/>
                <a:ea typeface="Arial Unicode MS" pitchFamily="34" charset="-128"/>
                <a:cs typeface="Arial Unicode MS" pitchFamily="34" charset="-128"/>
              </a:rPr>
              <a:t> SAP </a:t>
            </a:r>
            <a:r>
              <a:rPr lang="ro-RO" sz="2000" b="1" kern="0" dirty="0" err="1">
                <a:latin typeface="BentonSans" panose="02000503000000020004" pitchFamily="2" charset="0"/>
                <a:ea typeface="Arial Unicode MS" pitchFamily="34" charset="-128"/>
                <a:cs typeface="Arial Unicode MS" pitchFamily="34" charset="-128"/>
              </a:rPr>
              <a:t>Innovation</a:t>
            </a:r>
            <a:r>
              <a:rPr lang="ro-RO" sz="2000" b="1" kern="0" dirty="0">
                <a:latin typeface="BentonSans" panose="02000503000000020004" pitchFamily="2" charset="0"/>
                <a:ea typeface="Arial Unicode MS" pitchFamily="34" charset="-128"/>
                <a:cs typeface="Arial Unicode MS" pitchFamily="34" charset="-128"/>
              </a:rPr>
              <a:t> Center Potsdam, </a:t>
            </a:r>
            <a:r>
              <a:rPr lang="ro-RO" sz="2000" b="1" kern="0" dirty="0" err="1">
                <a:latin typeface="BentonSans" panose="02000503000000020004" pitchFamily="2" charset="0"/>
                <a:ea typeface="Arial Unicode MS" pitchFamily="34" charset="-128"/>
                <a:cs typeface="Arial Unicode MS" pitchFamily="34" charset="-128"/>
              </a:rPr>
              <a:t>Germany</a:t>
            </a:r>
            <a:endParaRPr lang="ro-RO" sz="2000" b="1" kern="0" dirty="0">
              <a:latin typeface="BentonSans" panose="02000503000000020004" pitchFamily="2" charset="0"/>
              <a:ea typeface="Arial Unicode MS" pitchFamily="34" charset="-128"/>
              <a:cs typeface="Arial Unicode MS" pitchFamily="34" charset="-128"/>
            </a:endParaRPr>
          </a:p>
        </p:txBody>
      </p:sp>
    </p:spTree>
    <p:extLst>
      <p:ext uri="{BB962C8B-B14F-4D97-AF65-F5344CB8AC3E}">
        <p14:creationId xmlns:p14="http://schemas.microsoft.com/office/powerpoint/2010/main" val="3855852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91C0F5-D8EB-6840-BF5F-9B997B33900A}"/>
              </a:ext>
            </a:extLst>
          </p:cNvPr>
          <p:cNvSpPr>
            <a:spLocks noGrp="1"/>
          </p:cNvSpPr>
          <p:nvPr>
            <p:ph type="title"/>
          </p:nvPr>
        </p:nvSpPr>
        <p:spPr>
          <a:xfrm>
            <a:off x="504001" y="504000"/>
            <a:ext cx="11186476" cy="369332"/>
          </a:xfrm>
        </p:spPr>
        <p:txBody>
          <a:bodyPr/>
          <a:lstStyle/>
          <a:p>
            <a:r>
              <a:rPr lang="ro-RO" dirty="0">
                <a:latin typeface="BentonSans" panose="02000503000000020004" pitchFamily="2" charset="0"/>
              </a:rPr>
              <a:t>Contest </a:t>
            </a:r>
            <a:r>
              <a:rPr lang="ro-RO" dirty="0" err="1">
                <a:latin typeface="BentonSans" panose="02000503000000020004" pitchFamily="2" charset="0"/>
              </a:rPr>
              <a:t>and</a:t>
            </a:r>
            <a:r>
              <a:rPr lang="ro-RO" dirty="0">
                <a:latin typeface="BentonSans" panose="02000503000000020004" pitchFamily="2" charset="0"/>
              </a:rPr>
              <a:t> </a:t>
            </a:r>
            <a:r>
              <a:rPr lang="ro-RO" dirty="0" err="1">
                <a:latin typeface="BentonSans" panose="02000503000000020004" pitchFamily="2" charset="0"/>
              </a:rPr>
              <a:t>scorecard</a:t>
            </a:r>
            <a:endParaRPr lang="ro-RO" sz="1800" b="0" dirty="0">
              <a:latin typeface="BentonSans" panose="02000503000000020004" pitchFamily="2" charset="0"/>
            </a:endParaRPr>
          </a:p>
        </p:txBody>
      </p:sp>
      <p:pic>
        <p:nvPicPr>
          <p:cNvPr id="5" name="Picture 4" descr="C:\Users\i335724\AppData\Local\Microsoft\Windows\INetCache\Content.Word\warehouse.jpg">
            <a:extLst>
              <a:ext uri="{FF2B5EF4-FFF2-40B4-BE49-F238E27FC236}">
                <a16:creationId xmlns:a16="http://schemas.microsoft.com/office/drawing/2014/main" id="{777143B4-143F-BD42-B332-E93B188A95D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6261" y="1153377"/>
            <a:ext cx="5638892" cy="2820695"/>
          </a:xfrm>
          <a:prstGeom prst="rect">
            <a:avLst/>
          </a:prstGeom>
          <a:noFill/>
          <a:ln>
            <a:noFill/>
          </a:ln>
        </p:spPr>
      </p:pic>
      <p:graphicFrame>
        <p:nvGraphicFramePr>
          <p:cNvPr id="2" name="Table 1">
            <a:extLst>
              <a:ext uri="{FF2B5EF4-FFF2-40B4-BE49-F238E27FC236}">
                <a16:creationId xmlns:a16="http://schemas.microsoft.com/office/drawing/2014/main" id="{2419E768-44CB-334F-8764-1B4DAF56CD68}"/>
              </a:ext>
            </a:extLst>
          </p:cNvPr>
          <p:cNvGraphicFramePr>
            <a:graphicFrameLocks noGrp="1"/>
          </p:cNvGraphicFramePr>
          <p:nvPr>
            <p:extLst>
              <p:ext uri="{D42A27DB-BD31-4B8C-83A1-F6EECF244321}">
                <p14:modId xmlns:p14="http://schemas.microsoft.com/office/powerpoint/2010/main" val="4265772121"/>
              </p:ext>
            </p:extLst>
          </p:nvPr>
        </p:nvGraphicFramePr>
        <p:xfrm>
          <a:off x="6097239" y="1336431"/>
          <a:ext cx="5871675" cy="4747464"/>
        </p:xfrm>
        <a:graphic>
          <a:graphicData uri="http://schemas.openxmlformats.org/drawingml/2006/table">
            <a:tbl>
              <a:tblPr firstRow="1" bandRow="1">
                <a:tableStyleId>{2D5ABB26-0587-4C30-8999-92F81FD0307C}</a:tableStyleId>
              </a:tblPr>
              <a:tblGrid>
                <a:gridCol w="3398105">
                  <a:extLst>
                    <a:ext uri="{9D8B030D-6E8A-4147-A177-3AD203B41FA5}">
                      <a16:colId xmlns:a16="http://schemas.microsoft.com/office/drawing/2014/main" val="128324907"/>
                    </a:ext>
                  </a:extLst>
                </a:gridCol>
                <a:gridCol w="2473570">
                  <a:extLst>
                    <a:ext uri="{9D8B030D-6E8A-4147-A177-3AD203B41FA5}">
                      <a16:colId xmlns:a16="http://schemas.microsoft.com/office/drawing/2014/main" val="1734399058"/>
                    </a:ext>
                  </a:extLst>
                </a:gridCol>
              </a:tblGrid>
              <a:tr h="196739">
                <a:tc>
                  <a:txBody>
                    <a:bodyPr/>
                    <a:lstStyle/>
                    <a:p>
                      <a:r>
                        <a:rPr lang="ro-RO" sz="1400" b="1" dirty="0" err="1">
                          <a:latin typeface="BentonSans" panose="02000503000000020004" pitchFamily="2" charset="0"/>
                        </a:rPr>
                        <a:t>Interface</a:t>
                      </a:r>
                      <a:r>
                        <a:rPr lang="ro-RO" sz="1400" b="1" dirty="0">
                          <a:latin typeface="BentonSans" panose="02000503000000020004" pitchFamily="2" charset="0"/>
                        </a:rPr>
                        <a:t> </a:t>
                      </a:r>
                      <a:r>
                        <a:rPr lang="ro-RO" sz="1400" b="1" dirty="0" err="1">
                          <a:latin typeface="BentonSans" panose="02000503000000020004" pitchFamily="2" charset="0"/>
                        </a:rPr>
                        <a:t>with</a:t>
                      </a:r>
                      <a:r>
                        <a:rPr lang="ro-RO" sz="1400" b="1" dirty="0">
                          <a:latin typeface="BentonSans" panose="02000503000000020004" pitchFamily="2" charset="0"/>
                        </a:rPr>
                        <a:t> data API</a:t>
                      </a:r>
                    </a:p>
                  </a:txBody>
                  <a:tcPr/>
                </a:tc>
                <a:tc>
                  <a:txBody>
                    <a:bodyPr/>
                    <a:lstStyle/>
                    <a:p>
                      <a:r>
                        <a:rPr lang="ro-RO" sz="1400" dirty="0">
                          <a:latin typeface="BentonSans" panose="02000503000000020004" pitchFamily="2" charset="0"/>
                        </a:rPr>
                        <a:t>10 </a:t>
                      </a:r>
                      <a:r>
                        <a:rPr lang="ro-RO" sz="1400" dirty="0" err="1">
                          <a:latin typeface="BentonSans" panose="02000503000000020004" pitchFamily="2" charset="0"/>
                        </a:rPr>
                        <a:t>points</a:t>
                      </a:r>
                      <a:endParaRPr lang="ro-RO" sz="1400" dirty="0">
                        <a:latin typeface="BentonSans" panose="02000503000000020004" pitchFamily="2" charset="0"/>
                      </a:endParaRPr>
                    </a:p>
                  </a:txBody>
                  <a:tcPr/>
                </a:tc>
                <a:extLst>
                  <a:ext uri="{0D108BD9-81ED-4DB2-BD59-A6C34878D82A}">
                    <a16:rowId xmlns:a16="http://schemas.microsoft.com/office/drawing/2014/main" val="1821899517"/>
                  </a:ext>
                </a:extLst>
              </a:tr>
              <a:tr h="334456">
                <a:tc>
                  <a:txBody>
                    <a:bodyPr/>
                    <a:lstStyle/>
                    <a:p>
                      <a:r>
                        <a:rPr lang="ro-RO" sz="1400" b="1" dirty="0" err="1">
                          <a:latin typeface="BentonSans" panose="02000503000000020004" pitchFamily="2" charset="0"/>
                        </a:rPr>
                        <a:t>Visualization</a:t>
                      </a:r>
                      <a:r>
                        <a:rPr lang="ro-RO" sz="1400" b="1" dirty="0">
                          <a:latin typeface="BentonSans" panose="02000503000000020004" pitchFamily="2" charset="0"/>
                        </a:rPr>
                        <a:t> of </a:t>
                      </a:r>
                      <a:r>
                        <a:rPr lang="ro-RO" sz="1400" b="1" dirty="0" err="1">
                          <a:latin typeface="BentonSans" panose="02000503000000020004" pitchFamily="2" charset="0"/>
                        </a:rPr>
                        <a:t>warehouse</a:t>
                      </a:r>
                      <a:r>
                        <a:rPr lang="ro-RO" sz="1400" b="1" dirty="0">
                          <a:latin typeface="BentonSans" panose="02000503000000020004" pitchFamily="2" charset="0"/>
                        </a:rPr>
                        <a:t> content</a:t>
                      </a:r>
                    </a:p>
                  </a:txBody>
                  <a:tcPr/>
                </a:tc>
                <a:tc>
                  <a:txBody>
                    <a:bodyPr/>
                    <a:lstStyle/>
                    <a:p>
                      <a:r>
                        <a:rPr lang="ro-RO" sz="1400" dirty="0">
                          <a:latin typeface="BentonSans" panose="02000503000000020004" pitchFamily="2" charset="0"/>
                        </a:rPr>
                        <a:t>20 </a:t>
                      </a:r>
                      <a:r>
                        <a:rPr lang="ro-RO" sz="1400" dirty="0" err="1">
                          <a:latin typeface="BentonSans" panose="02000503000000020004" pitchFamily="2" charset="0"/>
                        </a:rPr>
                        <a:t>points</a:t>
                      </a:r>
                      <a:r>
                        <a:rPr lang="ro-RO" sz="1400" dirty="0">
                          <a:latin typeface="BentonSans" panose="02000503000000020004" pitchFamily="2" charset="0"/>
                        </a:rPr>
                        <a:t> + 10 bonus </a:t>
                      </a:r>
                      <a:r>
                        <a:rPr lang="ro-RO" sz="1400" dirty="0" err="1">
                          <a:latin typeface="BentonSans" panose="02000503000000020004" pitchFamily="2" charset="0"/>
                        </a:rPr>
                        <a:t>points</a:t>
                      </a:r>
                      <a:endParaRPr lang="ro-RO" sz="1400" dirty="0">
                        <a:latin typeface="BentonSans" panose="02000503000000020004" pitchFamily="2" charset="0"/>
                      </a:endParaRPr>
                    </a:p>
                  </a:txBody>
                  <a:tcPr/>
                </a:tc>
                <a:extLst>
                  <a:ext uri="{0D108BD9-81ED-4DB2-BD59-A6C34878D82A}">
                    <a16:rowId xmlns:a16="http://schemas.microsoft.com/office/drawing/2014/main" val="292814982"/>
                  </a:ext>
                </a:extLst>
              </a:tr>
              <a:tr h="334456">
                <a:tc>
                  <a:txBody>
                    <a:bodyPr/>
                    <a:lstStyle/>
                    <a:p>
                      <a:r>
                        <a:rPr lang="ro-RO" sz="1400" b="1" dirty="0" err="1">
                          <a:latin typeface="BentonSans" panose="02000503000000020004" pitchFamily="2" charset="0"/>
                        </a:rPr>
                        <a:t>Simulation</a:t>
                      </a:r>
                      <a:r>
                        <a:rPr lang="ro-RO" sz="1400" b="1" dirty="0">
                          <a:latin typeface="BentonSans" panose="02000503000000020004" pitchFamily="2" charset="0"/>
                        </a:rPr>
                        <a:t> of </a:t>
                      </a:r>
                      <a:r>
                        <a:rPr lang="ro-RO" sz="1400" b="1" dirty="0" err="1">
                          <a:latin typeface="BentonSans" panose="02000503000000020004" pitchFamily="2" charset="0"/>
                        </a:rPr>
                        <a:t>warehouse</a:t>
                      </a:r>
                      <a:r>
                        <a:rPr lang="ro-RO" sz="1400" b="1" dirty="0">
                          <a:latin typeface="BentonSans" panose="02000503000000020004" pitchFamily="2" charset="0"/>
                        </a:rPr>
                        <a:t> </a:t>
                      </a:r>
                      <a:r>
                        <a:rPr lang="ro-RO" sz="1400" b="1" dirty="0" err="1">
                          <a:latin typeface="BentonSans" panose="02000503000000020004" pitchFamily="2" charset="0"/>
                        </a:rPr>
                        <a:t>operations</a:t>
                      </a:r>
                      <a:endParaRPr lang="ro-RO" sz="1400" b="1" dirty="0">
                        <a:latin typeface="BentonSans" panose="02000503000000020004" pitchFamily="2" charset="0"/>
                      </a:endParaRPr>
                    </a:p>
                  </a:txBody>
                  <a:tcPr/>
                </a:tc>
                <a:tc>
                  <a:txBody>
                    <a:bodyPr/>
                    <a:lstStyle/>
                    <a:p>
                      <a:r>
                        <a:rPr lang="ro-RO" sz="1400" dirty="0">
                          <a:latin typeface="BentonSans" panose="02000503000000020004" pitchFamily="2" charset="0"/>
                        </a:rPr>
                        <a:t>30 </a:t>
                      </a:r>
                      <a:r>
                        <a:rPr lang="ro-RO" sz="1400" dirty="0" err="1">
                          <a:latin typeface="BentonSans" panose="02000503000000020004" pitchFamily="2" charset="0"/>
                        </a:rPr>
                        <a:t>points</a:t>
                      </a:r>
                      <a:endParaRPr lang="ro-RO" sz="1400" dirty="0">
                        <a:latin typeface="BentonSans" panose="02000503000000020004" pitchFamily="2" charset="0"/>
                      </a:endParaRPr>
                    </a:p>
                  </a:txBody>
                  <a:tcPr/>
                </a:tc>
                <a:extLst>
                  <a:ext uri="{0D108BD9-81ED-4DB2-BD59-A6C34878D82A}">
                    <a16:rowId xmlns:a16="http://schemas.microsoft.com/office/drawing/2014/main" val="2848354456"/>
                  </a:ext>
                </a:extLst>
              </a:tr>
              <a:tr h="196739">
                <a:tc>
                  <a:txBody>
                    <a:bodyPr/>
                    <a:lstStyle/>
                    <a:p>
                      <a:r>
                        <a:rPr lang="ro-RO" sz="1400" b="1" dirty="0">
                          <a:latin typeface="BentonSans" panose="02000503000000020004" pitchFamily="2" charset="0"/>
                        </a:rPr>
                        <a:t>Calculate </a:t>
                      </a:r>
                      <a:r>
                        <a:rPr lang="ro-RO" sz="1400" b="1" dirty="0" err="1">
                          <a:latin typeface="BentonSans" panose="02000503000000020004" pitchFamily="2" charset="0"/>
                        </a:rPr>
                        <a:t>required</a:t>
                      </a:r>
                      <a:r>
                        <a:rPr lang="ro-RO" sz="1400" b="1" dirty="0">
                          <a:latin typeface="BentonSans" panose="02000503000000020004" pitchFamily="2" charset="0"/>
                        </a:rPr>
                        <a:t> </a:t>
                      </a:r>
                      <a:r>
                        <a:rPr lang="ro-RO" sz="1400" b="1" dirty="0" err="1">
                          <a:latin typeface="BentonSans" panose="02000503000000020004" pitchFamily="2" charset="0"/>
                        </a:rPr>
                        <a:t>KPIs</a:t>
                      </a:r>
                      <a:endParaRPr lang="ro-RO" sz="1400" b="1" dirty="0">
                        <a:latin typeface="BentonSans" panose="02000503000000020004" pitchFamily="2" charset="0"/>
                      </a:endParaRPr>
                    </a:p>
                  </a:txBody>
                  <a:tcPr/>
                </a:tc>
                <a:tc>
                  <a:txBody>
                    <a:bodyPr/>
                    <a:lstStyle/>
                    <a:p>
                      <a:r>
                        <a:rPr lang="ro-RO" sz="1400" dirty="0">
                          <a:latin typeface="BentonSans" panose="02000503000000020004" pitchFamily="2" charset="0"/>
                        </a:rPr>
                        <a:t>30 </a:t>
                      </a:r>
                      <a:r>
                        <a:rPr lang="ro-RO" sz="1400" dirty="0" err="1">
                          <a:latin typeface="BentonSans" panose="02000503000000020004" pitchFamily="2" charset="0"/>
                        </a:rPr>
                        <a:t>points</a:t>
                      </a:r>
                      <a:endParaRPr lang="ro-RO" sz="1400" dirty="0">
                        <a:latin typeface="BentonSans" panose="02000503000000020004" pitchFamily="2" charset="0"/>
                      </a:endParaRPr>
                    </a:p>
                  </a:txBody>
                  <a:tcPr/>
                </a:tc>
                <a:extLst>
                  <a:ext uri="{0D108BD9-81ED-4DB2-BD59-A6C34878D82A}">
                    <a16:rowId xmlns:a16="http://schemas.microsoft.com/office/drawing/2014/main" val="1954763460"/>
                  </a:ext>
                </a:extLst>
              </a:tr>
              <a:tr h="196739">
                <a:tc>
                  <a:txBody>
                    <a:bodyPr/>
                    <a:lstStyle/>
                    <a:p>
                      <a:r>
                        <a:rPr lang="ro-RO" sz="1400" b="1" dirty="0" err="1">
                          <a:latin typeface="BentonSans" panose="02000503000000020004" pitchFamily="2" charset="0"/>
                        </a:rPr>
                        <a:t>Analytics</a:t>
                      </a:r>
                      <a:r>
                        <a:rPr lang="ro-RO" sz="1400" b="1" dirty="0">
                          <a:latin typeface="BentonSans" panose="02000503000000020004" pitchFamily="2" charset="0"/>
                        </a:rPr>
                        <a:t> </a:t>
                      </a:r>
                      <a:r>
                        <a:rPr lang="ro-RO" sz="1400" b="1" dirty="0" err="1">
                          <a:latin typeface="BentonSans" panose="02000503000000020004" pitchFamily="2" charset="0"/>
                        </a:rPr>
                        <a:t>and</a:t>
                      </a:r>
                      <a:r>
                        <a:rPr lang="ro-RO" sz="1400" b="1" dirty="0">
                          <a:latin typeface="BentonSans" panose="02000503000000020004" pitchFamily="2" charset="0"/>
                        </a:rPr>
                        <a:t> </a:t>
                      </a:r>
                      <a:r>
                        <a:rPr lang="ro-RO" sz="1400" b="1" dirty="0" err="1">
                          <a:latin typeface="BentonSans" panose="02000503000000020004" pitchFamily="2" charset="0"/>
                        </a:rPr>
                        <a:t>visualization</a:t>
                      </a:r>
                      <a:endParaRPr lang="ro-RO" sz="1400" b="1" dirty="0">
                        <a:latin typeface="BentonSans" panose="02000503000000020004" pitchFamily="2" charset="0"/>
                      </a:endParaRPr>
                    </a:p>
                  </a:txBody>
                  <a:tcPr/>
                </a:tc>
                <a:tc>
                  <a:txBody>
                    <a:bodyPr/>
                    <a:lstStyle/>
                    <a:p>
                      <a:r>
                        <a:rPr lang="ro-RO" sz="1400" dirty="0">
                          <a:latin typeface="BentonSans" panose="02000503000000020004" pitchFamily="2" charset="0"/>
                        </a:rPr>
                        <a:t>40 </a:t>
                      </a:r>
                      <a:r>
                        <a:rPr lang="ro-RO" sz="1400" dirty="0" err="1">
                          <a:latin typeface="BentonSans" panose="02000503000000020004" pitchFamily="2" charset="0"/>
                        </a:rPr>
                        <a:t>points</a:t>
                      </a:r>
                      <a:r>
                        <a:rPr lang="ro-RO" sz="1400" dirty="0">
                          <a:latin typeface="BentonSans" panose="02000503000000020004" pitchFamily="2" charset="0"/>
                        </a:rPr>
                        <a:t> + 35 bonus </a:t>
                      </a:r>
                      <a:r>
                        <a:rPr lang="ro-RO" sz="1400" dirty="0" err="1">
                          <a:latin typeface="BentonSans" panose="02000503000000020004" pitchFamily="2" charset="0"/>
                        </a:rPr>
                        <a:t>points</a:t>
                      </a:r>
                      <a:endParaRPr lang="ro-RO" sz="1400" dirty="0">
                        <a:latin typeface="BentonSans" panose="02000503000000020004" pitchFamily="2" charset="0"/>
                      </a:endParaRPr>
                    </a:p>
                  </a:txBody>
                  <a:tcPr/>
                </a:tc>
                <a:extLst>
                  <a:ext uri="{0D108BD9-81ED-4DB2-BD59-A6C34878D82A}">
                    <a16:rowId xmlns:a16="http://schemas.microsoft.com/office/drawing/2014/main" val="573139437"/>
                  </a:ext>
                </a:extLst>
              </a:tr>
              <a:tr h="196739">
                <a:tc>
                  <a:txBody>
                    <a:bodyPr/>
                    <a:lstStyle/>
                    <a:p>
                      <a:r>
                        <a:rPr lang="ro-RO" sz="1400" b="1" dirty="0" err="1">
                          <a:latin typeface="BentonSans" panose="02000503000000020004" pitchFamily="2" charset="0"/>
                        </a:rPr>
                        <a:t>Forecast</a:t>
                      </a:r>
                      <a:r>
                        <a:rPr lang="ro-RO" sz="1400" b="1" dirty="0">
                          <a:latin typeface="BentonSans" panose="02000503000000020004" pitchFamily="2" charset="0"/>
                        </a:rPr>
                        <a:t> of </a:t>
                      </a:r>
                      <a:r>
                        <a:rPr lang="ro-RO" sz="1400" b="1" dirty="0" err="1">
                          <a:latin typeface="BentonSans" panose="02000503000000020004" pitchFamily="2" charset="0"/>
                        </a:rPr>
                        <a:t>deliveries</a:t>
                      </a:r>
                      <a:endParaRPr lang="ro-RO" sz="1400" b="1" dirty="0">
                        <a:latin typeface="BentonSans" panose="02000503000000020004" pitchFamily="2" charset="0"/>
                      </a:endParaRPr>
                    </a:p>
                  </a:txBody>
                  <a:tcPr/>
                </a:tc>
                <a:tc>
                  <a:txBody>
                    <a:bodyPr/>
                    <a:lstStyle/>
                    <a:p>
                      <a:r>
                        <a:rPr lang="ro-RO" sz="1400" dirty="0">
                          <a:latin typeface="BentonSans" panose="02000503000000020004" pitchFamily="2" charset="0"/>
                        </a:rPr>
                        <a:t>30 bonus </a:t>
                      </a:r>
                      <a:r>
                        <a:rPr lang="ro-RO" sz="1400" dirty="0" err="1">
                          <a:latin typeface="BentonSans" panose="02000503000000020004" pitchFamily="2" charset="0"/>
                        </a:rPr>
                        <a:t>points</a:t>
                      </a:r>
                      <a:endParaRPr lang="ro-RO" sz="1400" dirty="0">
                        <a:latin typeface="BentonSans" panose="02000503000000020004" pitchFamily="2" charset="0"/>
                      </a:endParaRPr>
                    </a:p>
                  </a:txBody>
                  <a:tcPr/>
                </a:tc>
                <a:extLst>
                  <a:ext uri="{0D108BD9-81ED-4DB2-BD59-A6C34878D82A}">
                    <a16:rowId xmlns:a16="http://schemas.microsoft.com/office/drawing/2014/main" val="4124406148"/>
                  </a:ext>
                </a:extLst>
              </a:tr>
              <a:tr h="196739">
                <a:tc>
                  <a:txBody>
                    <a:bodyPr/>
                    <a:lstStyle/>
                    <a:p>
                      <a:r>
                        <a:rPr lang="ro-RO" sz="1400" b="1" dirty="0" err="1">
                          <a:latin typeface="BentonSans" panose="02000503000000020004" pitchFamily="2" charset="0"/>
                        </a:rPr>
                        <a:t>Labelling</a:t>
                      </a:r>
                      <a:endParaRPr lang="ro-RO" sz="1400" b="1" dirty="0">
                        <a:latin typeface="BentonSans" panose="02000503000000020004" pitchFamily="2" charset="0"/>
                      </a:endParaRPr>
                    </a:p>
                  </a:txBody>
                  <a:tcPr/>
                </a:tc>
                <a:tc>
                  <a:txBody>
                    <a:bodyPr/>
                    <a:lstStyle/>
                    <a:p>
                      <a:r>
                        <a:rPr lang="ro-RO" sz="1400" dirty="0">
                          <a:latin typeface="BentonSans" panose="02000503000000020004" pitchFamily="2" charset="0"/>
                        </a:rPr>
                        <a:t>20 </a:t>
                      </a:r>
                      <a:r>
                        <a:rPr lang="ro-RO" sz="1400" dirty="0" err="1">
                          <a:latin typeface="BentonSans" panose="02000503000000020004" pitchFamily="2" charset="0"/>
                        </a:rPr>
                        <a:t>points</a:t>
                      </a:r>
                      <a:endParaRPr lang="ro-RO" sz="1400" dirty="0">
                        <a:latin typeface="BentonSans" panose="02000503000000020004" pitchFamily="2" charset="0"/>
                      </a:endParaRPr>
                    </a:p>
                  </a:txBody>
                  <a:tcPr/>
                </a:tc>
                <a:extLst>
                  <a:ext uri="{0D108BD9-81ED-4DB2-BD59-A6C34878D82A}">
                    <a16:rowId xmlns:a16="http://schemas.microsoft.com/office/drawing/2014/main" val="2288939741"/>
                  </a:ext>
                </a:extLst>
              </a:tr>
              <a:tr h="334456">
                <a:tc>
                  <a:txBody>
                    <a:bodyPr/>
                    <a:lstStyle/>
                    <a:p>
                      <a:r>
                        <a:rPr lang="ro-RO" sz="1400" b="1" dirty="0">
                          <a:latin typeface="BentonSans" panose="02000503000000020004" pitchFamily="2" charset="0"/>
                        </a:rPr>
                        <a:t>Product </a:t>
                      </a:r>
                      <a:r>
                        <a:rPr lang="ro-RO" sz="1400" b="1" dirty="0" err="1">
                          <a:latin typeface="BentonSans" panose="02000503000000020004" pitchFamily="2" charset="0"/>
                        </a:rPr>
                        <a:t>availability</a:t>
                      </a:r>
                      <a:r>
                        <a:rPr lang="ro-RO" sz="1400" b="1" dirty="0">
                          <a:latin typeface="BentonSans" panose="02000503000000020004" pitchFamily="2" charset="0"/>
                        </a:rPr>
                        <a:t> </a:t>
                      </a:r>
                      <a:r>
                        <a:rPr lang="ro-RO" sz="1400" b="1" dirty="0" err="1">
                          <a:latin typeface="BentonSans" panose="02000503000000020004" pitchFamily="2" charset="0"/>
                        </a:rPr>
                        <a:t>optimization</a:t>
                      </a:r>
                      <a:endParaRPr lang="ro-RO" sz="1400" b="1" dirty="0">
                        <a:latin typeface="BentonSans" panose="02000503000000020004" pitchFamily="2" charset="0"/>
                      </a:endParaRPr>
                    </a:p>
                  </a:txBody>
                  <a:tcPr/>
                </a:tc>
                <a:tc>
                  <a:txBody>
                    <a:bodyPr/>
                    <a:lstStyle/>
                    <a:p>
                      <a:r>
                        <a:rPr lang="ro-RO" sz="1400" dirty="0">
                          <a:latin typeface="BentonSans" panose="02000503000000020004" pitchFamily="2" charset="0"/>
                        </a:rPr>
                        <a:t>40 </a:t>
                      </a:r>
                      <a:r>
                        <a:rPr lang="ro-RO" sz="1400" dirty="0" err="1">
                          <a:latin typeface="BentonSans" panose="02000503000000020004" pitchFamily="2" charset="0"/>
                        </a:rPr>
                        <a:t>points</a:t>
                      </a:r>
                      <a:endParaRPr lang="ro-RO" sz="1400" dirty="0">
                        <a:latin typeface="BentonSans" panose="02000503000000020004" pitchFamily="2" charset="0"/>
                      </a:endParaRPr>
                    </a:p>
                  </a:txBody>
                  <a:tcPr/>
                </a:tc>
                <a:extLst>
                  <a:ext uri="{0D108BD9-81ED-4DB2-BD59-A6C34878D82A}">
                    <a16:rowId xmlns:a16="http://schemas.microsoft.com/office/drawing/2014/main" val="1380344105"/>
                  </a:ext>
                </a:extLst>
              </a:tr>
              <a:tr h="334456">
                <a:tc>
                  <a:txBody>
                    <a:bodyPr/>
                    <a:lstStyle/>
                    <a:p>
                      <a:r>
                        <a:rPr lang="ro-RO" sz="1400" b="1" dirty="0" err="1">
                          <a:latin typeface="BentonSans" panose="02000503000000020004" pitchFamily="2" charset="0"/>
                        </a:rPr>
                        <a:t>Deploy</a:t>
                      </a:r>
                      <a:r>
                        <a:rPr lang="ro-RO" sz="1400" b="1" dirty="0">
                          <a:latin typeface="BentonSans" panose="02000503000000020004" pitchFamily="2" charset="0"/>
                        </a:rPr>
                        <a:t> on SAP </a:t>
                      </a:r>
                      <a:r>
                        <a:rPr lang="ro-RO" sz="1400" b="1" dirty="0" err="1">
                          <a:latin typeface="BentonSans" panose="02000503000000020004" pitchFamily="2" charset="0"/>
                        </a:rPr>
                        <a:t>Cloud</a:t>
                      </a:r>
                      <a:r>
                        <a:rPr lang="ro-RO" sz="1400" b="1" dirty="0">
                          <a:latin typeface="BentonSans" panose="02000503000000020004" pitchFamily="2" charset="0"/>
                        </a:rPr>
                        <a:t> </a:t>
                      </a:r>
                      <a:r>
                        <a:rPr lang="ro-RO" sz="1400" b="1" dirty="0" err="1">
                          <a:latin typeface="BentonSans" panose="02000503000000020004" pitchFamily="2" charset="0"/>
                        </a:rPr>
                        <a:t>Platform</a:t>
                      </a:r>
                      <a:endParaRPr lang="ro-RO" sz="1400" b="1" dirty="0">
                        <a:latin typeface="BentonSans" panose="02000503000000020004" pitchFamily="2" charset="0"/>
                      </a:endParaRPr>
                    </a:p>
                  </a:txBody>
                  <a:tcPr/>
                </a:tc>
                <a:tc>
                  <a:txBody>
                    <a:bodyPr/>
                    <a:lstStyle/>
                    <a:p>
                      <a:r>
                        <a:rPr lang="ro-RO" sz="1400" dirty="0">
                          <a:latin typeface="BentonSans" panose="02000503000000020004" pitchFamily="2" charset="0"/>
                        </a:rPr>
                        <a:t>20 </a:t>
                      </a:r>
                      <a:r>
                        <a:rPr lang="ro-RO" sz="1400" dirty="0" err="1">
                          <a:latin typeface="BentonSans" panose="02000503000000020004" pitchFamily="2" charset="0"/>
                        </a:rPr>
                        <a:t>points</a:t>
                      </a:r>
                      <a:endParaRPr lang="ro-RO" sz="1400" dirty="0">
                        <a:latin typeface="BentonSans" panose="02000503000000020004" pitchFamily="2" charset="0"/>
                      </a:endParaRPr>
                    </a:p>
                  </a:txBody>
                  <a:tcPr/>
                </a:tc>
                <a:extLst>
                  <a:ext uri="{0D108BD9-81ED-4DB2-BD59-A6C34878D82A}">
                    <a16:rowId xmlns:a16="http://schemas.microsoft.com/office/drawing/2014/main" val="3448241524"/>
                  </a:ext>
                </a:extLst>
              </a:tr>
              <a:tr h="334456">
                <a:tc>
                  <a:txBody>
                    <a:bodyPr/>
                    <a:lstStyle/>
                    <a:p>
                      <a:r>
                        <a:rPr lang="ro-RO" sz="1400" b="1" dirty="0">
                          <a:latin typeface="BentonSans" panose="02000503000000020004" pitchFamily="2" charset="0"/>
                        </a:rPr>
                        <a:t>Log </a:t>
                      </a:r>
                      <a:r>
                        <a:rPr lang="ro-RO" sz="1400" b="1" dirty="0" err="1">
                          <a:latin typeface="BentonSans" panose="02000503000000020004" pitchFamily="2" charset="0"/>
                        </a:rPr>
                        <a:t>performed</a:t>
                      </a:r>
                      <a:r>
                        <a:rPr lang="ro-RO" sz="1400" b="1" dirty="0">
                          <a:latin typeface="BentonSans" panose="02000503000000020004" pitchFamily="2" charset="0"/>
                        </a:rPr>
                        <a:t> </a:t>
                      </a:r>
                      <a:r>
                        <a:rPr lang="ro-RO" sz="1400" b="1" dirty="0" err="1">
                          <a:latin typeface="BentonSans" panose="02000503000000020004" pitchFamily="2" charset="0"/>
                        </a:rPr>
                        <a:t>action</a:t>
                      </a:r>
                      <a:r>
                        <a:rPr lang="ro-RO" sz="1400" b="1" dirty="0">
                          <a:latin typeface="BentonSans" panose="02000503000000020004" pitchFamily="2" charset="0"/>
                        </a:rPr>
                        <a:t> </a:t>
                      </a:r>
                      <a:r>
                        <a:rPr lang="ro-RO" sz="1400" b="1" dirty="0" err="1">
                          <a:latin typeface="BentonSans" panose="02000503000000020004" pitchFamily="2" charset="0"/>
                        </a:rPr>
                        <a:t>to</a:t>
                      </a:r>
                      <a:r>
                        <a:rPr lang="ro-RO" sz="1400" b="1" dirty="0">
                          <a:latin typeface="BentonSans" panose="02000503000000020004" pitchFamily="2" charset="0"/>
                        </a:rPr>
                        <a:t> </a:t>
                      </a:r>
                      <a:r>
                        <a:rPr lang="ro-RO" sz="1400" b="1" dirty="0" err="1">
                          <a:latin typeface="BentonSans" panose="02000503000000020004" pitchFamily="2" charset="0"/>
                        </a:rPr>
                        <a:t>remote</a:t>
                      </a:r>
                      <a:r>
                        <a:rPr lang="ro-RO" sz="1400" b="1" dirty="0">
                          <a:latin typeface="BentonSans" panose="02000503000000020004" pitchFamily="2" charset="0"/>
                        </a:rPr>
                        <a:t> API</a:t>
                      </a:r>
                    </a:p>
                  </a:txBody>
                  <a:tcPr/>
                </a:tc>
                <a:tc>
                  <a:txBody>
                    <a:bodyPr/>
                    <a:lstStyle/>
                    <a:p>
                      <a:r>
                        <a:rPr lang="ro-RO" sz="1400" dirty="0">
                          <a:latin typeface="BentonSans" panose="02000503000000020004" pitchFamily="2" charset="0"/>
                        </a:rPr>
                        <a:t>10 </a:t>
                      </a:r>
                      <a:r>
                        <a:rPr lang="ro-RO" sz="1400" dirty="0" err="1">
                          <a:latin typeface="BentonSans" panose="02000503000000020004" pitchFamily="2" charset="0"/>
                        </a:rPr>
                        <a:t>points</a:t>
                      </a:r>
                      <a:endParaRPr lang="ro-RO" sz="1400" dirty="0">
                        <a:latin typeface="BentonSans" panose="02000503000000020004" pitchFamily="2" charset="0"/>
                      </a:endParaRPr>
                    </a:p>
                  </a:txBody>
                  <a:tcPr/>
                </a:tc>
                <a:extLst>
                  <a:ext uri="{0D108BD9-81ED-4DB2-BD59-A6C34878D82A}">
                    <a16:rowId xmlns:a16="http://schemas.microsoft.com/office/drawing/2014/main" val="3266181640"/>
                  </a:ext>
                </a:extLst>
              </a:tr>
              <a:tr h="334456">
                <a:tc>
                  <a:txBody>
                    <a:bodyPr/>
                    <a:lstStyle/>
                    <a:p>
                      <a:r>
                        <a:rPr lang="ro-RO" sz="1400" b="1" dirty="0" err="1">
                          <a:solidFill>
                            <a:srgbClr val="FFC000"/>
                          </a:solidFill>
                          <a:latin typeface="BentonSans" panose="02000503000000020004" pitchFamily="2" charset="0"/>
                        </a:rPr>
                        <a:t>Overall</a:t>
                      </a:r>
                      <a:r>
                        <a:rPr lang="ro-RO" sz="1400" b="1" dirty="0">
                          <a:solidFill>
                            <a:srgbClr val="FFC000"/>
                          </a:solidFill>
                          <a:latin typeface="BentonSans" panose="02000503000000020004" pitchFamily="2" charset="0"/>
                        </a:rPr>
                        <a:t> </a:t>
                      </a:r>
                      <a:r>
                        <a:rPr lang="ro-RO" sz="1400" b="1" dirty="0" err="1">
                          <a:solidFill>
                            <a:srgbClr val="FFC000"/>
                          </a:solidFill>
                          <a:latin typeface="BentonSans" panose="02000503000000020004" pitchFamily="2" charset="0"/>
                        </a:rPr>
                        <a:t>Architecture</a:t>
                      </a:r>
                      <a:endParaRPr lang="ro-RO" sz="1400" b="1" dirty="0">
                        <a:solidFill>
                          <a:srgbClr val="FFC000"/>
                        </a:solidFill>
                        <a:latin typeface="BentonSans" panose="02000503000000020004" pitchFamily="2" charset="0"/>
                      </a:endParaRPr>
                    </a:p>
                  </a:txBody>
                  <a:tcPr/>
                </a:tc>
                <a:tc>
                  <a:txBody>
                    <a:bodyPr/>
                    <a:lstStyle/>
                    <a:p>
                      <a:r>
                        <a:rPr lang="ro-RO" sz="1400" dirty="0">
                          <a:solidFill>
                            <a:srgbClr val="FFC000"/>
                          </a:solidFill>
                          <a:latin typeface="BentonSans" panose="02000503000000020004" pitchFamily="2" charset="0"/>
                        </a:rPr>
                        <a:t>Bonus </a:t>
                      </a:r>
                      <a:r>
                        <a:rPr lang="ro-RO" sz="1400" dirty="0" err="1">
                          <a:solidFill>
                            <a:srgbClr val="FFC000"/>
                          </a:solidFill>
                          <a:latin typeface="BentonSans" panose="02000503000000020004" pitchFamily="2" charset="0"/>
                        </a:rPr>
                        <a:t>points</a:t>
                      </a:r>
                      <a:endParaRPr lang="ro-RO" sz="1400" dirty="0">
                        <a:solidFill>
                          <a:srgbClr val="FFC000"/>
                        </a:solidFill>
                        <a:latin typeface="BentonSans" panose="02000503000000020004" pitchFamily="2" charset="0"/>
                      </a:endParaRPr>
                    </a:p>
                  </a:txBody>
                  <a:tcPr/>
                </a:tc>
                <a:extLst>
                  <a:ext uri="{0D108BD9-81ED-4DB2-BD59-A6C34878D82A}">
                    <a16:rowId xmlns:a16="http://schemas.microsoft.com/office/drawing/2014/main" val="4137422849"/>
                  </a:ext>
                </a:extLst>
              </a:tr>
              <a:tr h="334456">
                <a:tc>
                  <a:txBody>
                    <a:bodyPr/>
                    <a:lstStyle/>
                    <a:p>
                      <a:r>
                        <a:rPr lang="ro-RO" sz="1400" b="1" dirty="0" err="1">
                          <a:solidFill>
                            <a:srgbClr val="FFC000"/>
                          </a:solidFill>
                          <a:latin typeface="BentonSans" panose="02000503000000020004" pitchFamily="2" charset="0"/>
                        </a:rPr>
                        <a:t>Presentation</a:t>
                      </a:r>
                      <a:endParaRPr lang="ro-RO" sz="1400" b="1" dirty="0">
                        <a:solidFill>
                          <a:srgbClr val="FFC000"/>
                        </a:solidFill>
                        <a:latin typeface="BentonSans" panose="02000503000000020004" pitchFamily="2" charset="0"/>
                      </a:endParaRPr>
                    </a:p>
                  </a:txBody>
                  <a:tcPr/>
                </a:tc>
                <a:tc>
                  <a:txBody>
                    <a:bodyPr/>
                    <a:lstStyle/>
                    <a:p>
                      <a:r>
                        <a:rPr lang="ro-RO" sz="1400" dirty="0">
                          <a:solidFill>
                            <a:srgbClr val="FFC000"/>
                          </a:solidFill>
                          <a:latin typeface="BentonSans" panose="02000503000000020004" pitchFamily="2" charset="0"/>
                        </a:rPr>
                        <a:t>Bonus </a:t>
                      </a:r>
                      <a:r>
                        <a:rPr lang="ro-RO" sz="1400" dirty="0" err="1">
                          <a:solidFill>
                            <a:srgbClr val="FFC000"/>
                          </a:solidFill>
                          <a:latin typeface="BentonSans" panose="02000503000000020004" pitchFamily="2" charset="0"/>
                        </a:rPr>
                        <a:t>points</a:t>
                      </a:r>
                      <a:endParaRPr lang="ro-RO" sz="1400" dirty="0">
                        <a:solidFill>
                          <a:srgbClr val="FFC000"/>
                        </a:solidFill>
                        <a:latin typeface="BentonSans" panose="02000503000000020004" pitchFamily="2" charset="0"/>
                      </a:endParaRPr>
                    </a:p>
                  </a:txBody>
                  <a:tcPr/>
                </a:tc>
                <a:extLst>
                  <a:ext uri="{0D108BD9-81ED-4DB2-BD59-A6C34878D82A}">
                    <a16:rowId xmlns:a16="http://schemas.microsoft.com/office/drawing/2014/main" val="3420451563"/>
                  </a:ext>
                </a:extLst>
              </a:tr>
              <a:tr h="334456">
                <a:tc>
                  <a:txBody>
                    <a:bodyPr/>
                    <a:lstStyle/>
                    <a:p>
                      <a:r>
                        <a:rPr lang="ro-RO" sz="1400" b="1" dirty="0">
                          <a:solidFill>
                            <a:srgbClr val="FFC000"/>
                          </a:solidFill>
                          <a:latin typeface="BentonSans" panose="02000503000000020004" pitchFamily="2" charset="0"/>
                        </a:rPr>
                        <a:t>Team </a:t>
                      </a:r>
                      <a:r>
                        <a:rPr lang="ro-RO" sz="1400" b="1" dirty="0" err="1">
                          <a:solidFill>
                            <a:srgbClr val="FFC000"/>
                          </a:solidFill>
                          <a:latin typeface="BentonSans" panose="02000503000000020004" pitchFamily="2" charset="0"/>
                        </a:rPr>
                        <a:t>synergy</a:t>
                      </a:r>
                      <a:endParaRPr lang="ro-RO" sz="1400" b="1" dirty="0">
                        <a:solidFill>
                          <a:srgbClr val="FFC000"/>
                        </a:solidFill>
                        <a:latin typeface="BentonSans" panose="02000503000000020004" pitchFamily="2" charset="0"/>
                      </a:endParaRPr>
                    </a:p>
                  </a:txBody>
                  <a:tcPr/>
                </a:tc>
                <a:tc>
                  <a:txBody>
                    <a:bodyPr/>
                    <a:lstStyle/>
                    <a:p>
                      <a:r>
                        <a:rPr lang="ro-RO" sz="1400" dirty="0">
                          <a:solidFill>
                            <a:srgbClr val="FFC000"/>
                          </a:solidFill>
                          <a:latin typeface="BentonSans" panose="02000503000000020004" pitchFamily="2" charset="0"/>
                        </a:rPr>
                        <a:t>Bonus </a:t>
                      </a:r>
                      <a:r>
                        <a:rPr lang="ro-RO" sz="1400" dirty="0" err="1">
                          <a:solidFill>
                            <a:srgbClr val="FFC000"/>
                          </a:solidFill>
                          <a:latin typeface="BentonSans" panose="02000503000000020004" pitchFamily="2" charset="0"/>
                        </a:rPr>
                        <a:t>points</a:t>
                      </a:r>
                      <a:endParaRPr lang="ro-RO" sz="1400" dirty="0">
                        <a:solidFill>
                          <a:srgbClr val="FFC000"/>
                        </a:solidFill>
                        <a:latin typeface="BentonSans" panose="02000503000000020004" pitchFamily="2" charset="0"/>
                      </a:endParaRPr>
                    </a:p>
                  </a:txBody>
                  <a:tcPr/>
                </a:tc>
                <a:extLst>
                  <a:ext uri="{0D108BD9-81ED-4DB2-BD59-A6C34878D82A}">
                    <a16:rowId xmlns:a16="http://schemas.microsoft.com/office/drawing/2014/main" val="511919719"/>
                  </a:ext>
                </a:extLst>
              </a:tr>
              <a:tr h="334456">
                <a:tc>
                  <a:txBody>
                    <a:bodyPr/>
                    <a:lstStyle/>
                    <a:p>
                      <a:r>
                        <a:rPr lang="ro-RO" sz="1400" b="1" dirty="0" err="1">
                          <a:solidFill>
                            <a:srgbClr val="FFC000"/>
                          </a:solidFill>
                          <a:latin typeface="BentonSans" panose="02000503000000020004" pitchFamily="2" charset="0"/>
                        </a:rPr>
                        <a:t>Fun</a:t>
                      </a:r>
                      <a:r>
                        <a:rPr lang="ro-RO" sz="1400" b="1" dirty="0">
                          <a:solidFill>
                            <a:srgbClr val="FFC000"/>
                          </a:solidFill>
                          <a:latin typeface="BentonSans" panose="02000503000000020004" pitchFamily="2" charset="0"/>
                        </a:rPr>
                        <a:t>!</a:t>
                      </a:r>
                    </a:p>
                  </a:txBody>
                  <a:tcPr/>
                </a:tc>
                <a:tc>
                  <a:txBody>
                    <a:bodyPr/>
                    <a:lstStyle/>
                    <a:p>
                      <a:r>
                        <a:rPr lang="ro-RO" sz="1400" dirty="0">
                          <a:solidFill>
                            <a:srgbClr val="FFC000"/>
                          </a:solidFill>
                          <a:latin typeface="BentonSans" panose="02000503000000020004" pitchFamily="2" charset="0"/>
                        </a:rPr>
                        <a:t>Bonus </a:t>
                      </a:r>
                      <a:r>
                        <a:rPr lang="ro-RO" sz="1400" dirty="0" err="1">
                          <a:solidFill>
                            <a:srgbClr val="FFC000"/>
                          </a:solidFill>
                          <a:latin typeface="BentonSans" panose="02000503000000020004" pitchFamily="2" charset="0"/>
                        </a:rPr>
                        <a:t>points</a:t>
                      </a:r>
                      <a:endParaRPr lang="ro-RO" sz="1400" dirty="0">
                        <a:solidFill>
                          <a:srgbClr val="FFC000"/>
                        </a:solidFill>
                        <a:latin typeface="BentonSans" panose="02000503000000020004" pitchFamily="2" charset="0"/>
                      </a:endParaRPr>
                    </a:p>
                  </a:txBody>
                  <a:tcPr/>
                </a:tc>
                <a:extLst>
                  <a:ext uri="{0D108BD9-81ED-4DB2-BD59-A6C34878D82A}">
                    <a16:rowId xmlns:a16="http://schemas.microsoft.com/office/drawing/2014/main" val="3270868634"/>
                  </a:ext>
                </a:extLst>
              </a:tr>
            </a:tbl>
          </a:graphicData>
        </a:graphic>
      </p:graphicFrame>
      <p:sp>
        <p:nvSpPr>
          <p:cNvPr id="3" name="Rectangle 2">
            <a:extLst>
              <a:ext uri="{FF2B5EF4-FFF2-40B4-BE49-F238E27FC236}">
                <a16:creationId xmlns:a16="http://schemas.microsoft.com/office/drawing/2014/main" id="{A0B8D4A9-647A-644D-9488-CA72829B0131}"/>
              </a:ext>
            </a:extLst>
          </p:cNvPr>
          <p:cNvSpPr/>
          <p:nvPr/>
        </p:nvSpPr>
        <p:spPr>
          <a:xfrm>
            <a:off x="1492052" y="4254117"/>
            <a:ext cx="3522118" cy="830997"/>
          </a:xfrm>
          <a:prstGeom prst="rect">
            <a:avLst/>
          </a:prstGeom>
        </p:spPr>
        <p:txBody>
          <a:bodyPr wrap="none">
            <a:spAutoFit/>
          </a:bodyPr>
          <a:lstStyle/>
          <a:p>
            <a:pPr algn="ctr" fontAlgn="base">
              <a:spcAft>
                <a:spcPct val="0"/>
              </a:spcAft>
              <a:buClr>
                <a:srgbClr val="F0AB00"/>
              </a:buClr>
              <a:buSzPct val="80000"/>
            </a:pPr>
            <a:r>
              <a:rPr lang="ro-RO" sz="2400" b="1" kern="0" dirty="0" err="1">
                <a:latin typeface="BentonSans" panose="02000503000000020004" pitchFamily="2" charset="0"/>
                <a:ea typeface="Arial Unicode MS" pitchFamily="34" charset="-128"/>
                <a:cs typeface="Arial Unicode MS" pitchFamily="34" charset="-128"/>
              </a:rPr>
              <a:t>Documentation</a:t>
            </a:r>
            <a:r>
              <a:rPr lang="ro-RO" sz="2400" b="1" kern="0" dirty="0">
                <a:latin typeface="BentonSans" panose="02000503000000020004" pitchFamily="2" charset="0"/>
                <a:ea typeface="Arial Unicode MS" pitchFamily="34" charset="-128"/>
                <a:cs typeface="Arial Unicode MS" pitchFamily="34" charset="-128"/>
              </a:rPr>
              <a:t> in</a:t>
            </a:r>
          </a:p>
          <a:p>
            <a:pPr algn="ctr" fontAlgn="base">
              <a:spcAft>
                <a:spcPct val="0"/>
              </a:spcAft>
              <a:buClr>
                <a:srgbClr val="F0AB00"/>
              </a:buClr>
              <a:buSzPct val="80000"/>
            </a:pPr>
            <a:r>
              <a:rPr lang="ro-RO" sz="2400" b="1" kern="0" dirty="0" err="1">
                <a:latin typeface="BentonSans" panose="02000503000000020004" pitchFamily="2" charset="0"/>
                <a:ea typeface="Arial Unicode MS" pitchFamily="34" charset="-128"/>
                <a:cs typeface="Arial Unicode MS" pitchFamily="34" charset="-128"/>
                <a:hlinkClick r:id="rId3"/>
              </a:rPr>
              <a:t>this</a:t>
            </a:r>
            <a:r>
              <a:rPr lang="ro-RO" sz="2400" b="1" kern="0" dirty="0">
                <a:latin typeface="BentonSans" panose="02000503000000020004" pitchFamily="2" charset="0"/>
                <a:ea typeface="Arial Unicode MS" pitchFamily="34" charset="-128"/>
                <a:cs typeface="Arial Unicode MS" pitchFamily="34" charset="-128"/>
                <a:hlinkClick r:id="rId3"/>
              </a:rPr>
              <a:t> </a:t>
            </a:r>
            <a:r>
              <a:rPr lang="ro-RO" sz="2400" b="1" kern="0" dirty="0" err="1">
                <a:latin typeface="BentonSans" panose="02000503000000020004" pitchFamily="2" charset="0"/>
                <a:ea typeface="Arial Unicode MS" pitchFamily="34" charset="-128"/>
                <a:cs typeface="Arial Unicode MS" pitchFamily="34" charset="-128"/>
                <a:hlinkClick r:id="rId3"/>
              </a:rPr>
              <a:t>Github</a:t>
            </a:r>
            <a:r>
              <a:rPr lang="ro-RO" sz="2400" b="1" kern="0" dirty="0">
                <a:latin typeface="BentonSans" panose="02000503000000020004" pitchFamily="2" charset="0"/>
                <a:ea typeface="Arial Unicode MS" pitchFamily="34" charset="-128"/>
                <a:cs typeface="Arial Unicode MS" pitchFamily="34" charset="-128"/>
                <a:hlinkClick r:id="rId3"/>
              </a:rPr>
              <a:t> </a:t>
            </a:r>
            <a:r>
              <a:rPr lang="ro-RO" sz="2400" b="1" kern="0" dirty="0" err="1">
                <a:latin typeface="BentonSans" panose="02000503000000020004" pitchFamily="2" charset="0"/>
                <a:ea typeface="Arial Unicode MS" pitchFamily="34" charset="-128"/>
                <a:cs typeface="Arial Unicode MS" pitchFamily="34" charset="-128"/>
                <a:hlinkClick r:id="rId3"/>
              </a:rPr>
              <a:t>repository</a:t>
            </a:r>
            <a:endParaRPr lang="ro-RO" sz="2400" b="1" kern="0" dirty="0">
              <a:latin typeface="BentonSans" panose="02000503000000020004" pitchFamily="2" charset="0"/>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F1031AE1-07A2-EA46-9337-14C699C9CFA9}"/>
              </a:ext>
            </a:extLst>
          </p:cNvPr>
          <p:cNvSpPr/>
          <p:nvPr/>
        </p:nvSpPr>
        <p:spPr>
          <a:xfrm>
            <a:off x="6097239" y="905544"/>
            <a:ext cx="1956515" cy="430887"/>
          </a:xfrm>
          <a:prstGeom prst="rect">
            <a:avLst/>
          </a:prstGeom>
        </p:spPr>
        <p:txBody>
          <a:bodyPr wrap="square">
            <a:spAutoFit/>
          </a:bodyPr>
          <a:lstStyle/>
          <a:p>
            <a:pPr fontAlgn="base">
              <a:spcAft>
                <a:spcPct val="0"/>
              </a:spcAft>
              <a:buClr>
                <a:srgbClr val="F0AB00"/>
              </a:buClr>
            </a:pPr>
            <a:r>
              <a:rPr lang="ro-RO" sz="2200" b="1" kern="0" dirty="0" err="1">
                <a:solidFill>
                  <a:srgbClr val="FFC000"/>
                </a:solidFill>
                <a:latin typeface="BentonSans" panose="02000503000000020004" pitchFamily="2" charset="0"/>
                <a:ea typeface="Arial Unicode MS" pitchFamily="34" charset="-128"/>
                <a:cs typeface="Arial Unicode MS" pitchFamily="34" charset="-128"/>
              </a:rPr>
              <a:t>Scoring</a:t>
            </a:r>
            <a:endParaRPr lang="ro-RO" sz="2200" b="1" kern="0" dirty="0">
              <a:solidFill>
                <a:srgbClr val="FFC000"/>
              </a:solidFill>
              <a:latin typeface="BentonSans" panose="02000503000000020004" pitchFamily="2" charset="0"/>
              <a:ea typeface="Arial Unicode MS" pitchFamily="34" charset="-128"/>
              <a:cs typeface="Arial Unicode MS" pitchFamily="34" charset="-128"/>
            </a:endParaRPr>
          </a:p>
        </p:txBody>
      </p:sp>
    </p:spTree>
    <p:extLst>
      <p:ext uri="{BB962C8B-B14F-4D97-AF65-F5344CB8AC3E}">
        <p14:creationId xmlns:p14="http://schemas.microsoft.com/office/powerpoint/2010/main" val="296854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3C22A2B-5093-3146-B588-648F31D9A77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Rectangle 2">
            <a:extLst>
              <a:ext uri="{FF2B5EF4-FFF2-40B4-BE49-F238E27FC236}">
                <a16:creationId xmlns:a16="http://schemas.microsoft.com/office/drawing/2014/main" id="{F495C580-7D82-2042-9CD0-84DA87B6E53E}"/>
              </a:ext>
            </a:extLst>
          </p:cNvPr>
          <p:cNvSpPr/>
          <p:nvPr/>
        </p:nvSpPr>
        <p:spPr>
          <a:xfrm>
            <a:off x="3704493" y="2476436"/>
            <a:ext cx="6342185" cy="1446550"/>
          </a:xfrm>
          <a:prstGeom prst="rect">
            <a:avLst/>
          </a:prstGeom>
        </p:spPr>
        <p:txBody>
          <a:bodyPr wrap="square">
            <a:spAutoFit/>
          </a:bodyPr>
          <a:lstStyle/>
          <a:p>
            <a:pPr fontAlgn="base">
              <a:spcAft>
                <a:spcPct val="0"/>
              </a:spcAft>
              <a:buClr>
                <a:srgbClr val="F0AB00"/>
              </a:buClr>
            </a:pPr>
            <a:r>
              <a:rPr lang="ro-RO" sz="8800" b="1" kern="0" dirty="0">
                <a:solidFill>
                  <a:srgbClr val="FFC000"/>
                </a:solidFill>
                <a:effectLst>
                  <a:outerShdw blurRad="50800" dist="38100" dir="2700000" algn="tl" rotWithShape="0">
                    <a:prstClr val="black">
                      <a:alpha val="40000"/>
                    </a:prstClr>
                  </a:outerShdw>
                </a:effectLst>
                <a:latin typeface="BentonSans" panose="02000503000000020004" pitchFamily="2" charset="0"/>
                <a:ea typeface="Arial Unicode MS" pitchFamily="34" charset="-128"/>
                <a:cs typeface="Arial Unicode MS" pitchFamily="34" charset="-128"/>
              </a:rPr>
              <a:t>GO CODE!</a:t>
            </a:r>
          </a:p>
        </p:txBody>
      </p:sp>
    </p:spTree>
    <p:extLst>
      <p:ext uri="{BB962C8B-B14F-4D97-AF65-F5344CB8AC3E}">
        <p14:creationId xmlns:p14="http://schemas.microsoft.com/office/powerpoint/2010/main" val="1678941944"/>
      </p:ext>
    </p:extLst>
  </p:cSld>
  <p:clrMapOvr>
    <a:masterClrMapping/>
  </p:clrMapOvr>
</p:sld>
</file>

<file path=ppt/theme/theme1.xml><?xml version="1.0" encoding="utf-8"?>
<a:theme xmlns:a="http://schemas.openxmlformats.org/drawingml/2006/main" name="SAP 2018 16x9 white">
  <a:themeElements>
    <a:clrScheme name="SAP_colors_2018">
      <a:dk1>
        <a:srgbClr val="000000"/>
      </a:dk1>
      <a:lt1>
        <a:srgbClr val="FFFFFF"/>
      </a:lt1>
      <a:dk2>
        <a:srgbClr val="999999"/>
      </a:dk2>
      <a:lt2>
        <a:srgbClr val="CCCCCC"/>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Design_Standard" id="{3EBB1B7A-54F2-A847-AB49-A4748980E23D}" vid="{C6FEBC5C-6DBB-4E4D-B92D-EAE2266D250E}"/>
    </a:ext>
  </a:extLst>
</a:theme>
</file>

<file path=ppt/theme/theme2.xml><?xml version="1.0" encoding="utf-8"?>
<a:theme xmlns:a="http://schemas.openxmlformats.org/drawingml/2006/main" name="1_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534EC9DE4B1E42ABF6EE97BB152665" ma:contentTypeVersion="8" ma:contentTypeDescription="Create a new document." ma:contentTypeScope="" ma:versionID="f277220073b36e6fa9792ebd9e4d626b">
  <xsd:schema xmlns:xsd="http://www.w3.org/2001/XMLSchema" xmlns:xs="http://www.w3.org/2001/XMLSchema" xmlns:p="http://schemas.microsoft.com/office/2006/metadata/properties" xmlns:ns2="d5009210-13ce-46b8-a6e5-01cef37add3e" xmlns:ns3="8b1f8e9a-715d-4c7c-960b-9361885ab473" targetNamespace="http://schemas.microsoft.com/office/2006/metadata/properties" ma:root="true" ma:fieldsID="540276f43d3124f9a3dcf5459bf01bd6" ns2:_="" ns3:_="">
    <xsd:import namespace="d5009210-13ce-46b8-a6e5-01cef37add3e"/>
    <xsd:import namespace="8b1f8e9a-715d-4c7c-960b-9361885ab4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009210-13ce-46b8-a6e5-01cef37add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b1f8e9a-715d-4c7c-960b-9361885ab4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12B720-C637-43B5-9086-156D0222A8E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0FC8988-4D21-404E-9F4A-709B4DC707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009210-13ce-46b8-a6e5-01cef37add3e"/>
    <ds:schemaRef ds:uri="8b1f8e9a-715d-4c7c-960b-9361885ab4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8367C0-956A-4DD3-9D3C-33EA7B0AE7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 2018 16x9 white</Template>
  <TotalTime>1934</TotalTime>
  <Words>555</Words>
  <Application>Microsoft Macintosh PowerPoint</Application>
  <PresentationFormat>Custom</PresentationFormat>
  <Paragraphs>164</Paragraphs>
  <Slides>10</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Arial Unicode MS</vt:lpstr>
      <vt:lpstr>Arial</vt:lpstr>
      <vt:lpstr>Beirut</vt:lpstr>
      <vt:lpstr>BentonSans</vt:lpstr>
      <vt:lpstr>BentonSans Book</vt:lpstr>
      <vt:lpstr>Courier New</vt:lpstr>
      <vt:lpstr>Symbol</vt:lpstr>
      <vt:lpstr>wingdings</vt:lpstr>
      <vt:lpstr>wingdings</vt:lpstr>
      <vt:lpstr>SAP 2018 16x9 white</vt:lpstr>
      <vt:lpstr>1_SAP 2018 16x9 white</vt:lpstr>
      <vt:lpstr>The Best Run SAP  Hackathon  Polytechnics University Bucharest 27-28 October 2018</vt:lpstr>
      <vt:lpstr>Agenda</vt:lpstr>
      <vt:lpstr>SAP - from the Digital Era to the Intelligence Era</vt:lpstr>
      <vt:lpstr>Solution Delivery Center (SDC) </vt:lpstr>
      <vt:lpstr>EMEA Solution Delivery Center Facts</vt:lpstr>
      <vt:lpstr>Software Development @ SAP</vt:lpstr>
      <vt:lpstr>The Best Run SAP Hackathon Jury, Mentors, Awards</vt:lpstr>
      <vt:lpstr>Contest and scorecard</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ENGINEERING HACKATHON  powered by SAP</dc:title>
  <dc:subject/>
  <dc:creator>Bogdan Cioc</dc:creator>
  <cp:keywords>2018/16:9/white</cp:keywords>
  <dc:description/>
  <cp:lastModifiedBy>Bogdan Cioc</cp:lastModifiedBy>
  <cp:revision>43</cp:revision>
  <dcterms:created xsi:type="dcterms:W3CDTF">2018-10-17T16:00:15Z</dcterms:created>
  <dcterms:modified xsi:type="dcterms:W3CDTF">2018-10-26T15:04:07Z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0x0101000F534EC9DE4B1E42ABF6EE97BB152665</vt:lpwstr>
  </property>
</Properties>
</file>